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notesMasterIdLst>
    <p:notesMasterId r:id="rId20"/>
  </p:notesMasterIdLst>
  <p:sldIdLst>
    <p:sldId id="256" r:id="rId2"/>
    <p:sldId id="274" r:id="rId3"/>
    <p:sldId id="277" r:id="rId4"/>
    <p:sldId id="278" r:id="rId5"/>
    <p:sldId id="280" r:id="rId6"/>
    <p:sldId id="283" r:id="rId7"/>
    <p:sldId id="287" r:id="rId8"/>
    <p:sldId id="288" r:id="rId9"/>
    <p:sldId id="290" r:id="rId10"/>
    <p:sldId id="289" r:id="rId11"/>
    <p:sldId id="284" r:id="rId12"/>
    <p:sldId id="285" r:id="rId13"/>
    <p:sldId id="286" r:id="rId14"/>
    <p:sldId id="281" r:id="rId15"/>
    <p:sldId id="282" r:id="rId16"/>
    <p:sldId id="279" r:id="rId17"/>
    <p:sldId id="266" r:id="rId18"/>
    <p:sldId id="271" r:id="rId19"/>
  </p:sldIdLst>
  <p:sldSz cx="9906000" cy="6858000" type="A4"/>
  <p:notesSz cx="4565650" cy="6797675"/>
  <p:defaultTextStyle>
    <a:defPPr>
      <a:defRPr lang="nb-NO"/>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93D2"/>
    <a:srgbClr val="E8E8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46" autoAdjust="0"/>
    <p:restoredTop sz="94174" autoAdjust="0"/>
  </p:normalViewPr>
  <p:slideViewPr>
    <p:cSldViewPr snapToGrid="0">
      <p:cViewPr>
        <p:scale>
          <a:sx n="100" d="100"/>
          <a:sy n="100" d="100"/>
        </p:scale>
        <p:origin x="-252" y="534"/>
      </p:cViewPr>
      <p:guideLst>
        <p:guide orient="horz" pos="872"/>
        <p:guide orient="horz" pos="4113"/>
        <p:guide orient="horz" pos="3684"/>
        <p:guide orient="horz" pos="935"/>
        <p:guide orient="horz"/>
        <p:guide pos="464"/>
        <p:guide pos="5775"/>
        <p:guide pos="81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978448" cy="339884"/>
          </a:xfrm>
          <a:prstGeom prst="rect">
            <a:avLst/>
          </a:prstGeom>
        </p:spPr>
        <p:txBody>
          <a:bodyPr vert="horz" lIns="62124" tIns="31062" rIns="62124" bIns="31062" rtlCol="0"/>
          <a:lstStyle>
            <a:lvl1pPr algn="l" fontAlgn="auto">
              <a:spcBef>
                <a:spcPts val="0"/>
              </a:spcBef>
              <a:spcAft>
                <a:spcPts val="0"/>
              </a:spcAft>
              <a:defRPr sz="800">
                <a:latin typeface="+mn-lt"/>
              </a:defRPr>
            </a:lvl1pPr>
          </a:lstStyle>
          <a:p>
            <a:pPr>
              <a:defRPr/>
            </a:pPr>
            <a:endParaRPr lang="nb-NO"/>
          </a:p>
        </p:txBody>
      </p:sp>
      <p:sp>
        <p:nvSpPr>
          <p:cNvPr id="3" name="Date Placeholder 2"/>
          <p:cNvSpPr>
            <a:spLocks noGrp="1"/>
          </p:cNvSpPr>
          <p:nvPr>
            <p:ph type="dt" idx="1"/>
          </p:nvPr>
        </p:nvSpPr>
        <p:spPr>
          <a:xfrm>
            <a:off x="2586146" y="0"/>
            <a:ext cx="1978448" cy="339884"/>
          </a:xfrm>
          <a:prstGeom prst="rect">
            <a:avLst/>
          </a:prstGeom>
        </p:spPr>
        <p:txBody>
          <a:bodyPr vert="horz" lIns="62124" tIns="31062" rIns="62124" bIns="31062" rtlCol="0"/>
          <a:lstStyle>
            <a:lvl1pPr algn="r" fontAlgn="auto">
              <a:spcBef>
                <a:spcPts val="0"/>
              </a:spcBef>
              <a:spcAft>
                <a:spcPts val="0"/>
              </a:spcAft>
              <a:defRPr sz="800">
                <a:latin typeface="+mn-lt"/>
              </a:defRPr>
            </a:lvl1pPr>
          </a:lstStyle>
          <a:p>
            <a:pPr>
              <a:defRPr/>
            </a:pPr>
            <a:fld id="{CCD45B60-B088-4605-88F7-7BE99C34CC5D}" type="datetimeFigureOut">
              <a:rPr lang="nb-NO"/>
              <a:pPr>
                <a:defRPr/>
              </a:pPr>
              <a:t>04.11.2015</a:t>
            </a:fld>
            <a:endParaRPr lang="nb-NO"/>
          </a:p>
        </p:txBody>
      </p:sp>
      <p:sp>
        <p:nvSpPr>
          <p:cNvPr id="4" name="Slide Image Placeholder 3"/>
          <p:cNvSpPr>
            <a:spLocks noGrp="1" noRot="1" noChangeAspect="1"/>
          </p:cNvSpPr>
          <p:nvPr>
            <p:ph type="sldImg" idx="2"/>
          </p:nvPr>
        </p:nvSpPr>
        <p:spPr>
          <a:xfrm>
            <a:off x="442913" y="509588"/>
            <a:ext cx="3679825" cy="2549525"/>
          </a:xfrm>
          <a:prstGeom prst="rect">
            <a:avLst/>
          </a:prstGeom>
          <a:noFill/>
          <a:ln w="12700">
            <a:solidFill>
              <a:prstClr val="black"/>
            </a:solidFill>
          </a:ln>
        </p:spPr>
        <p:txBody>
          <a:bodyPr vert="horz" lIns="62124" tIns="31062" rIns="62124" bIns="31062" rtlCol="0" anchor="ctr"/>
          <a:lstStyle/>
          <a:p>
            <a:pPr lvl="0"/>
            <a:endParaRPr lang="nb-NO" noProof="0"/>
          </a:p>
        </p:txBody>
      </p:sp>
      <p:sp>
        <p:nvSpPr>
          <p:cNvPr id="5" name="Notes Placeholder 4"/>
          <p:cNvSpPr>
            <a:spLocks noGrp="1"/>
          </p:cNvSpPr>
          <p:nvPr>
            <p:ph type="body" sz="quarter" idx="3"/>
          </p:nvPr>
        </p:nvSpPr>
        <p:spPr>
          <a:xfrm>
            <a:off x="456565" y="3228896"/>
            <a:ext cx="3652520" cy="3058954"/>
          </a:xfrm>
          <a:prstGeom prst="rect">
            <a:avLst/>
          </a:prstGeom>
        </p:spPr>
        <p:txBody>
          <a:bodyPr vert="horz" lIns="62124" tIns="31062" rIns="62124" bIns="31062"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nb-NO" noProof="0"/>
          </a:p>
        </p:txBody>
      </p:sp>
      <p:sp>
        <p:nvSpPr>
          <p:cNvPr id="6" name="Footer Placeholder 5"/>
          <p:cNvSpPr>
            <a:spLocks noGrp="1"/>
          </p:cNvSpPr>
          <p:nvPr>
            <p:ph type="ftr" sz="quarter" idx="4"/>
          </p:nvPr>
        </p:nvSpPr>
        <p:spPr>
          <a:xfrm>
            <a:off x="0" y="6456611"/>
            <a:ext cx="1978448" cy="339884"/>
          </a:xfrm>
          <a:prstGeom prst="rect">
            <a:avLst/>
          </a:prstGeom>
        </p:spPr>
        <p:txBody>
          <a:bodyPr vert="horz" lIns="62124" tIns="31062" rIns="62124" bIns="31062" rtlCol="0" anchor="b"/>
          <a:lstStyle>
            <a:lvl1pPr algn="l" fontAlgn="auto">
              <a:spcBef>
                <a:spcPts val="0"/>
              </a:spcBef>
              <a:spcAft>
                <a:spcPts val="0"/>
              </a:spcAft>
              <a:defRPr sz="800">
                <a:latin typeface="+mn-lt"/>
              </a:defRPr>
            </a:lvl1pPr>
          </a:lstStyle>
          <a:p>
            <a:pPr>
              <a:defRPr/>
            </a:pPr>
            <a:endParaRPr lang="nb-NO"/>
          </a:p>
        </p:txBody>
      </p:sp>
      <p:sp>
        <p:nvSpPr>
          <p:cNvPr id="7" name="Slide Number Placeholder 6"/>
          <p:cNvSpPr>
            <a:spLocks noGrp="1"/>
          </p:cNvSpPr>
          <p:nvPr>
            <p:ph type="sldNum" sz="quarter" idx="5"/>
          </p:nvPr>
        </p:nvSpPr>
        <p:spPr>
          <a:xfrm>
            <a:off x="2586146" y="6456611"/>
            <a:ext cx="1978448" cy="339884"/>
          </a:xfrm>
          <a:prstGeom prst="rect">
            <a:avLst/>
          </a:prstGeom>
        </p:spPr>
        <p:txBody>
          <a:bodyPr vert="horz" lIns="62124" tIns="31062" rIns="62124" bIns="31062" rtlCol="0" anchor="b"/>
          <a:lstStyle>
            <a:lvl1pPr algn="r" fontAlgn="auto">
              <a:spcBef>
                <a:spcPts val="0"/>
              </a:spcBef>
              <a:spcAft>
                <a:spcPts val="0"/>
              </a:spcAft>
              <a:defRPr sz="800">
                <a:latin typeface="+mn-lt"/>
              </a:defRPr>
            </a:lvl1pPr>
          </a:lstStyle>
          <a:p>
            <a:pPr>
              <a:defRPr/>
            </a:pPr>
            <a:fld id="{924F5469-3BDF-4126-8D98-6F5B2319F57C}" type="slidenum">
              <a:rPr lang="nb-NO"/>
              <a:pPr>
                <a:defRPr/>
              </a:pPr>
              <a:t>‹#›</a:t>
            </a:fld>
            <a:endParaRPr lang="nb-NO"/>
          </a:p>
        </p:txBody>
      </p:sp>
    </p:spTree>
    <p:extLst>
      <p:ext uri="{BB962C8B-B14F-4D97-AF65-F5344CB8AC3E}">
        <p14:creationId xmlns:p14="http://schemas.microsoft.com/office/powerpoint/2010/main" val="34277034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b-NO" dirty="0"/>
          </a:p>
        </p:txBody>
      </p:sp>
      <p:sp>
        <p:nvSpPr>
          <p:cNvPr id="4" name="Slide Number Placeholder 3"/>
          <p:cNvSpPr>
            <a:spLocks noGrp="1"/>
          </p:cNvSpPr>
          <p:nvPr>
            <p:ph type="sldNum" sz="quarter" idx="10"/>
          </p:nvPr>
        </p:nvSpPr>
        <p:spPr/>
        <p:txBody>
          <a:bodyPr/>
          <a:lstStyle/>
          <a:p>
            <a:pPr>
              <a:defRPr/>
            </a:pPr>
            <a:fld id="{924F5469-3BDF-4126-8D98-6F5B2319F57C}" type="slidenum">
              <a:rPr lang="nb-NO" smtClean="0"/>
              <a:pPr>
                <a:defRPr/>
              </a:pPr>
              <a:t>17</a:t>
            </a:fld>
            <a:endParaRPr lang="nb-N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b-NO" dirty="0"/>
          </a:p>
        </p:txBody>
      </p:sp>
      <p:sp>
        <p:nvSpPr>
          <p:cNvPr id="4" name="Slide Number Placeholder 3"/>
          <p:cNvSpPr>
            <a:spLocks noGrp="1"/>
          </p:cNvSpPr>
          <p:nvPr>
            <p:ph type="sldNum" sz="quarter" idx="10"/>
          </p:nvPr>
        </p:nvSpPr>
        <p:spPr/>
        <p:txBody>
          <a:bodyPr/>
          <a:lstStyle/>
          <a:p>
            <a:pPr>
              <a:defRPr/>
            </a:pPr>
            <a:fld id="{924F5469-3BDF-4126-8D98-6F5B2319F57C}" type="slidenum">
              <a:rPr lang="nb-NO" smtClean="0"/>
              <a:pPr>
                <a:defRPr/>
              </a:pPr>
              <a:t>18</a:t>
            </a:fld>
            <a:endParaRPr lang="nb-N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13" name="Title Placeholder 1"/>
          <p:cNvSpPr>
            <a:spLocks noGrp="1"/>
          </p:cNvSpPr>
          <p:nvPr>
            <p:ph type="title"/>
          </p:nvPr>
        </p:nvSpPr>
        <p:spPr>
          <a:xfrm>
            <a:off x="736600" y="1630017"/>
            <a:ext cx="8428038" cy="1073426"/>
          </a:xfrm>
          <a:prstGeom prst="rect">
            <a:avLst/>
          </a:prstGeom>
        </p:spPr>
        <p:txBody>
          <a:bodyPr vert="horz" lIns="103163" tIns="51581" rIns="103163" bIns="51581" rtlCol="0" anchor="ctr">
            <a:normAutofit/>
          </a:bodyPr>
          <a:lstStyle>
            <a:lvl1pPr algn="ctr">
              <a:defRPr sz="3000" i="1"/>
            </a:lvl1pPr>
          </a:lstStyle>
          <a:p>
            <a:r>
              <a:rPr lang="en-US" noProof="0" smtClean="0"/>
              <a:t>Click to edit Master title style</a:t>
            </a:r>
            <a:endParaRPr lang="nb-NO" noProof="0" dirty="0"/>
          </a:p>
        </p:txBody>
      </p:sp>
      <p:cxnSp>
        <p:nvCxnSpPr>
          <p:cNvPr id="14" name="Straight Connector 13"/>
          <p:cNvCxnSpPr/>
          <p:nvPr/>
        </p:nvCxnSpPr>
        <p:spPr>
          <a:xfrm>
            <a:off x="736600" y="1631290"/>
            <a:ext cx="8428038"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736600" y="2713940"/>
            <a:ext cx="8428038"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1172542" y="6356352"/>
            <a:ext cx="3136900" cy="365125"/>
          </a:xfrm>
          <a:prstGeom prst="rect">
            <a:avLst/>
          </a:prstGeom>
        </p:spPr>
        <p:txBody>
          <a:bodyPr/>
          <a:lstStyle>
            <a:lvl1pPr>
              <a:defRPr sz="1200"/>
            </a:lvl1pPr>
          </a:lstStyle>
          <a:p>
            <a:pPr>
              <a:defRPr/>
            </a:pPr>
            <a:endParaRPr lang="nb-NO"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objects/pictures with title">
    <p:spTree>
      <p:nvGrpSpPr>
        <p:cNvPr id="1" name=""/>
        <p:cNvGrpSpPr/>
        <p:nvPr/>
      </p:nvGrpSpPr>
      <p:grpSpPr>
        <a:xfrm>
          <a:off x="0" y="0"/>
          <a:ext cx="0" cy="0"/>
          <a:chOff x="0" y="0"/>
          <a:chExt cx="0" cy="0"/>
        </a:xfrm>
      </p:grpSpPr>
      <p:sp>
        <p:nvSpPr>
          <p:cNvPr id="12" name="Title 1"/>
          <p:cNvSpPr>
            <a:spLocks noGrp="1"/>
          </p:cNvSpPr>
          <p:nvPr>
            <p:ph type="title"/>
          </p:nvPr>
        </p:nvSpPr>
        <p:spPr>
          <a:xfrm>
            <a:off x="632520" y="387705"/>
            <a:ext cx="8778180" cy="758984"/>
          </a:xfrm>
          <a:prstGeom prst="rect">
            <a:avLst/>
          </a:prstGeom>
        </p:spPr>
        <p:txBody>
          <a:bodyPr/>
          <a:lstStyle>
            <a:lvl1pPr>
              <a:defRPr sz="2800"/>
            </a:lvl1pPr>
          </a:lstStyle>
          <a:p>
            <a:r>
              <a:rPr lang="en-US" noProof="0" smtClean="0"/>
              <a:t>Click to edit Master title style</a:t>
            </a:r>
            <a:endParaRPr lang="nb-NO" noProof="0"/>
          </a:p>
        </p:txBody>
      </p:sp>
      <p:sp>
        <p:nvSpPr>
          <p:cNvPr id="20" name="Text Placeholder 3"/>
          <p:cNvSpPr>
            <a:spLocks noGrp="1"/>
          </p:cNvSpPr>
          <p:nvPr userDrawn="1">
            <p:ph type="body" sz="quarter" idx="10" hasCustomPrompt="1"/>
          </p:nvPr>
        </p:nvSpPr>
        <p:spPr>
          <a:xfrm>
            <a:off x="736600" y="4272388"/>
            <a:ext cx="4047541" cy="513245"/>
          </a:xfrm>
        </p:spPr>
        <p:txBody>
          <a:bodyPr>
            <a:normAutofit/>
          </a:bodyPr>
          <a:lstStyle>
            <a:lvl1pPr marL="0" indent="0" algn="ctr">
              <a:buFontTx/>
              <a:buNone/>
              <a:defRPr sz="1200" b="1">
                <a:latin typeface="Arial" pitchFamily="34" charset="0"/>
                <a:cs typeface="Arial" pitchFamily="34" charset="0"/>
              </a:defRPr>
            </a:lvl1pPr>
          </a:lstStyle>
          <a:p>
            <a:r>
              <a:rPr lang="nb-NO" noProof="0" smtClean="0"/>
              <a:t>Click to add name</a:t>
            </a:r>
            <a:endParaRPr lang="nb-NO" noProof="0"/>
          </a:p>
        </p:txBody>
      </p:sp>
      <p:sp>
        <p:nvSpPr>
          <p:cNvPr id="21" name="Text Placeholder 3"/>
          <p:cNvSpPr>
            <a:spLocks noGrp="1"/>
          </p:cNvSpPr>
          <p:nvPr userDrawn="1">
            <p:ph type="body" sz="quarter" idx="18" hasCustomPrompt="1"/>
          </p:nvPr>
        </p:nvSpPr>
        <p:spPr>
          <a:xfrm>
            <a:off x="5105221" y="4276193"/>
            <a:ext cx="4047541" cy="516471"/>
          </a:xfrm>
        </p:spPr>
        <p:txBody>
          <a:bodyPr>
            <a:normAutofit/>
          </a:bodyPr>
          <a:lstStyle>
            <a:lvl1pPr marL="0" indent="0" algn="ctr">
              <a:buFontTx/>
              <a:buNone/>
              <a:defRPr sz="1200" b="1">
                <a:latin typeface="Arial" pitchFamily="34" charset="0"/>
                <a:cs typeface="Arial" pitchFamily="34" charset="0"/>
              </a:defRPr>
            </a:lvl1pPr>
          </a:lstStyle>
          <a:p>
            <a:r>
              <a:rPr lang="nb-NO" noProof="0" smtClean="0"/>
              <a:t>Click to add name</a:t>
            </a:r>
            <a:endParaRPr lang="nb-NO" noProof="0"/>
          </a:p>
        </p:txBody>
      </p:sp>
      <p:cxnSp>
        <p:nvCxnSpPr>
          <p:cNvPr id="8" name="Straight Connector 7"/>
          <p:cNvCxnSpPr/>
          <p:nvPr userDrawn="1"/>
        </p:nvCxnSpPr>
        <p:spPr>
          <a:xfrm>
            <a:off x="740532" y="998676"/>
            <a:ext cx="8424106"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Content Placeholder 9"/>
          <p:cNvSpPr>
            <a:spLocks noGrp="1"/>
          </p:cNvSpPr>
          <p:nvPr>
            <p:ph sz="quarter" idx="19"/>
          </p:nvPr>
        </p:nvSpPr>
        <p:spPr>
          <a:xfrm>
            <a:off x="736600" y="1477963"/>
            <a:ext cx="4041775" cy="2544762"/>
          </a:xfrm>
        </p:spPr>
        <p:txBody>
          <a:bodyPr/>
          <a:lstStyle>
            <a:lvl1pPr>
              <a:buNone/>
              <a:defRPr/>
            </a:lvl1pPr>
          </a:lstStyle>
          <a:p>
            <a:pPr lvl="0"/>
            <a:r>
              <a:rPr lang="en-US" noProof="0" smtClean="0"/>
              <a:t>Click to edit Master text styles</a:t>
            </a:r>
          </a:p>
        </p:txBody>
      </p:sp>
      <p:sp>
        <p:nvSpPr>
          <p:cNvPr id="15" name="Content Placeholder 9"/>
          <p:cNvSpPr>
            <a:spLocks noGrp="1"/>
          </p:cNvSpPr>
          <p:nvPr>
            <p:ph sz="quarter" idx="20"/>
          </p:nvPr>
        </p:nvSpPr>
        <p:spPr>
          <a:xfrm>
            <a:off x="5126038" y="1477963"/>
            <a:ext cx="4041775" cy="2544762"/>
          </a:xfrm>
        </p:spPr>
        <p:txBody>
          <a:bodyPr/>
          <a:lstStyle>
            <a:lvl1pPr>
              <a:buNone/>
              <a:defRPr/>
            </a:lvl1pPr>
          </a:lstStyle>
          <a:p>
            <a:pPr lvl="0"/>
            <a:r>
              <a:rPr lang="en-US" noProof="0"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objects/pictures with bullet points">
    <p:spTree>
      <p:nvGrpSpPr>
        <p:cNvPr id="1" name=""/>
        <p:cNvGrpSpPr/>
        <p:nvPr/>
      </p:nvGrpSpPr>
      <p:grpSpPr>
        <a:xfrm>
          <a:off x="0" y="0"/>
          <a:ext cx="0" cy="0"/>
          <a:chOff x="0" y="0"/>
          <a:chExt cx="0" cy="0"/>
        </a:xfrm>
      </p:grpSpPr>
      <p:sp>
        <p:nvSpPr>
          <p:cNvPr id="12" name="Title 1"/>
          <p:cNvSpPr>
            <a:spLocks noGrp="1"/>
          </p:cNvSpPr>
          <p:nvPr>
            <p:ph type="title"/>
          </p:nvPr>
        </p:nvSpPr>
        <p:spPr>
          <a:xfrm>
            <a:off x="632520" y="387705"/>
            <a:ext cx="8778180" cy="758984"/>
          </a:xfrm>
          <a:prstGeom prst="rect">
            <a:avLst/>
          </a:prstGeom>
        </p:spPr>
        <p:txBody>
          <a:bodyPr/>
          <a:lstStyle>
            <a:lvl1pPr>
              <a:defRPr sz="2800"/>
            </a:lvl1pPr>
          </a:lstStyle>
          <a:p>
            <a:r>
              <a:rPr lang="en-US" noProof="0" smtClean="0"/>
              <a:t>Click to edit Master title style</a:t>
            </a:r>
            <a:endParaRPr lang="nb-NO" noProof="0"/>
          </a:p>
        </p:txBody>
      </p:sp>
      <p:sp>
        <p:nvSpPr>
          <p:cNvPr id="8" name="Text Placeholder 14"/>
          <p:cNvSpPr>
            <a:spLocks noGrp="1"/>
          </p:cNvSpPr>
          <p:nvPr>
            <p:ph type="body" sz="quarter" idx="15"/>
          </p:nvPr>
        </p:nvSpPr>
        <p:spPr>
          <a:xfrm>
            <a:off x="736601" y="3911191"/>
            <a:ext cx="4076801" cy="1935833"/>
          </a:xfrm>
        </p:spPr>
        <p:txBody>
          <a:bodyPr>
            <a:normAutofit/>
          </a:bodyPr>
          <a:lstStyle>
            <a:lvl1pPr>
              <a:defRPr sz="1800"/>
            </a:lvl1pPr>
            <a:lvl2pPr>
              <a:defRPr sz="1800">
                <a:solidFill>
                  <a:schemeClr val="tx1"/>
                </a:solidFill>
              </a:defRPr>
            </a:lvl2pPr>
            <a:lvl3pPr>
              <a:defRPr sz="1800"/>
            </a:lvl3pPr>
            <a:lvl4pPr>
              <a:defRPr sz="1800"/>
            </a:lvl4pPr>
            <a:lvl5pPr>
              <a:defRPr sz="1800"/>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nb-NO" noProof="0"/>
          </a:p>
        </p:txBody>
      </p:sp>
      <p:sp>
        <p:nvSpPr>
          <p:cNvPr id="9" name="Text Placeholder 14"/>
          <p:cNvSpPr>
            <a:spLocks noGrp="1"/>
          </p:cNvSpPr>
          <p:nvPr>
            <p:ph type="body" sz="quarter" idx="18"/>
          </p:nvPr>
        </p:nvSpPr>
        <p:spPr>
          <a:xfrm>
            <a:off x="5111589" y="3909972"/>
            <a:ext cx="4076801" cy="1937052"/>
          </a:xfrm>
        </p:spPr>
        <p:txBody>
          <a:bodyPr>
            <a:normAutofit/>
          </a:bodyPr>
          <a:lstStyle>
            <a:lvl1pPr>
              <a:defRPr sz="1800"/>
            </a:lvl1pPr>
            <a:lvl2pPr>
              <a:defRPr sz="1800">
                <a:solidFill>
                  <a:schemeClr val="tx1"/>
                </a:solidFill>
              </a:defRPr>
            </a:lvl2pPr>
            <a:lvl3pPr>
              <a:defRPr sz="1800"/>
            </a:lvl3pPr>
            <a:lvl4pPr>
              <a:defRPr sz="1800"/>
            </a:lvl4pPr>
            <a:lvl5pPr>
              <a:defRPr sz="1800"/>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nb-NO" noProof="0"/>
          </a:p>
        </p:txBody>
      </p:sp>
      <p:cxnSp>
        <p:nvCxnSpPr>
          <p:cNvPr id="14" name="Straight Connector 13"/>
          <p:cNvCxnSpPr/>
          <p:nvPr userDrawn="1"/>
        </p:nvCxnSpPr>
        <p:spPr>
          <a:xfrm>
            <a:off x="740532" y="998676"/>
            <a:ext cx="8424106"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
        <p:nvSpPr>
          <p:cNvPr id="18" name="Content Placeholder 16"/>
          <p:cNvSpPr>
            <a:spLocks noGrp="1"/>
          </p:cNvSpPr>
          <p:nvPr>
            <p:ph sz="quarter" idx="19"/>
          </p:nvPr>
        </p:nvSpPr>
        <p:spPr>
          <a:xfrm>
            <a:off x="736600" y="1477963"/>
            <a:ext cx="4037013" cy="2182812"/>
          </a:xfrm>
        </p:spPr>
        <p:txBody>
          <a:bodyPr/>
          <a:lstStyle>
            <a:lvl1pPr>
              <a:buNone/>
              <a:defRPr/>
            </a:lvl1pPr>
          </a:lstStyle>
          <a:p>
            <a:pPr lvl="0"/>
            <a:r>
              <a:rPr lang="en-US" noProof="0" smtClean="0"/>
              <a:t>Click to edit Master text styles</a:t>
            </a:r>
          </a:p>
        </p:txBody>
      </p:sp>
      <p:sp>
        <p:nvSpPr>
          <p:cNvPr id="19" name="Content Placeholder 16"/>
          <p:cNvSpPr>
            <a:spLocks noGrp="1"/>
          </p:cNvSpPr>
          <p:nvPr>
            <p:ph sz="quarter" idx="20"/>
          </p:nvPr>
        </p:nvSpPr>
        <p:spPr>
          <a:xfrm>
            <a:off x="5130800" y="1477963"/>
            <a:ext cx="4037013" cy="2182812"/>
          </a:xfrm>
        </p:spPr>
        <p:txBody>
          <a:bodyPr/>
          <a:lstStyle>
            <a:lvl1pPr>
              <a:buNone/>
              <a:defRPr/>
            </a:lvl1pPr>
          </a:lstStyle>
          <a:p>
            <a:pPr lvl="0"/>
            <a:r>
              <a:rPr lang="en-US" noProof="0" smtClean="0"/>
              <a:t>Click to edit Master text styles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10" name="Text Placeholder 9"/>
          <p:cNvSpPr>
            <a:spLocks noGrp="1"/>
          </p:cNvSpPr>
          <p:nvPr>
            <p:ph type="body" sz="quarter" idx="13"/>
          </p:nvPr>
        </p:nvSpPr>
        <p:spPr>
          <a:xfrm>
            <a:off x="1274243" y="1373188"/>
            <a:ext cx="7416824" cy="1785366"/>
          </a:xfrm>
        </p:spPr>
        <p:txBody>
          <a:bodyPr>
            <a:normAutofit/>
          </a:bodyPr>
          <a:lstStyle>
            <a:lvl1pPr marL="0" indent="0">
              <a:buNone/>
              <a:defRPr sz="1800"/>
            </a:lvl1pPr>
          </a:lstStyle>
          <a:p>
            <a:pPr lvl="0"/>
            <a:r>
              <a:rPr lang="en-US" noProof="0" smtClean="0"/>
              <a:t>Click to edit Master text styles</a:t>
            </a:r>
          </a:p>
        </p:txBody>
      </p:sp>
      <p:sp>
        <p:nvSpPr>
          <p:cNvPr id="11" name="Text Placeholder 9"/>
          <p:cNvSpPr>
            <a:spLocks noGrp="1"/>
          </p:cNvSpPr>
          <p:nvPr>
            <p:ph type="body" sz="quarter" idx="14"/>
          </p:nvPr>
        </p:nvSpPr>
        <p:spPr>
          <a:xfrm>
            <a:off x="2360593" y="3470192"/>
            <a:ext cx="6336823" cy="1799654"/>
          </a:xfrm>
        </p:spPr>
        <p:txBody>
          <a:bodyPr>
            <a:normAutofit/>
          </a:bodyPr>
          <a:lstStyle>
            <a:lvl1pPr marL="0" indent="0">
              <a:buNone/>
              <a:defRPr sz="1800" i="1">
                <a:solidFill>
                  <a:srgbClr val="1D93D2"/>
                </a:solidFill>
              </a:defRPr>
            </a:lvl1pPr>
          </a:lstStyle>
          <a:p>
            <a:pPr lvl="0"/>
            <a:r>
              <a:rPr lang="en-US" noProof="0" smtClean="0"/>
              <a:t>Click to edit Master text styles</a:t>
            </a:r>
          </a:p>
        </p:txBody>
      </p:sp>
      <p:sp>
        <p:nvSpPr>
          <p:cNvPr id="9" name="Title 1"/>
          <p:cNvSpPr>
            <a:spLocks noGrp="1"/>
          </p:cNvSpPr>
          <p:nvPr>
            <p:ph type="title"/>
          </p:nvPr>
        </p:nvSpPr>
        <p:spPr>
          <a:xfrm>
            <a:off x="632520" y="387705"/>
            <a:ext cx="8778180" cy="758984"/>
          </a:xfrm>
          <a:prstGeom prst="rect">
            <a:avLst/>
          </a:prstGeom>
        </p:spPr>
        <p:txBody>
          <a:bodyPr/>
          <a:lstStyle>
            <a:lvl1pPr>
              <a:defRPr sz="2800"/>
            </a:lvl1pPr>
          </a:lstStyle>
          <a:p>
            <a:r>
              <a:rPr lang="en-US" noProof="0" smtClean="0"/>
              <a:t>Click to edit Master title style</a:t>
            </a:r>
            <a:endParaRPr lang="nb-NO" noProof="0"/>
          </a:p>
        </p:txBody>
      </p:sp>
      <p:cxnSp>
        <p:nvCxnSpPr>
          <p:cNvPr id="6" name="Straight Connector 5"/>
          <p:cNvCxnSpPr/>
          <p:nvPr userDrawn="1"/>
        </p:nvCxnSpPr>
        <p:spPr>
          <a:xfrm>
            <a:off x="740532" y="998676"/>
            <a:ext cx="8424106"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pter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a:xfrm>
            <a:off x="736600" y="1630017"/>
            <a:ext cx="8428038" cy="1073426"/>
          </a:xfrm>
          <a:prstGeom prst="rect">
            <a:avLst/>
          </a:prstGeom>
        </p:spPr>
        <p:txBody>
          <a:bodyPr vert="horz" lIns="103163" tIns="51581" rIns="103163" bIns="51581" rtlCol="0" anchor="ctr">
            <a:normAutofit/>
          </a:bodyPr>
          <a:lstStyle>
            <a:lvl1pPr algn="ctr">
              <a:defRPr sz="3000" i="1">
                <a:solidFill>
                  <a:srgbClr val="1D93D2"/>
                </a:solidFill>
              </a:defRPr>
            </a:lvl1pPr>
          </a:lstStyle>
          <a:p>
            <a:r>
              <a:rPr lang="nb-NO" noProof="0" smtClean="0"/>
              <a:t>Chapter</a:t>
            </a:r>
            <a:endParaRPr lang="nb-NO" noProof="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mall pictures slide">
    <p:spTree>
      <p:nvGrpSpPr>
        <p:cNvPr id="1" name=""/>
        <p:cNvGrpSpPr/>
        <p:nvPr/>
      </p:nvGrpSpPr>
      <p:grpSpPr>
        <a:xfrm>
          <a:off x="0" y="0"/>
          <a:ext cx="0" cy="0"/>
          <a:chOff x="0" y="0"/>
          <a:chExt cx="0" cy="0"/>
        </a:xfrm>
      </p:grpSpPr>
      <p:sp>
        <p:nvSpPr>
          <p:cNvPr id="15" name="Picture Placeholder 14"/>
          <p:cNvSpPr>
            <a:spLocks noGrp="1"/>
          </p:cNvSpPr>
          <p:nvPr>
            <p:ph type="pic" sz="quarter" idx="16" hasCustomPrompt="1"/>
          </p:nvPr>
        </p:nvSpPr>
        <p:spPr>
          <a:xfrm>
            <a:off x="736600" y="1484258"/>
            <a:ext cx="1392123" cy="888936"/>
          </a:xfrm>
        </p:spPr>
        <p:txBody>
          <a:bodyPr>
            <a:normAutofit/>
          </a:bodyPr>
          <a:lstStyle>
            <a:lvl1pPr marL="0" indent="0">
              <a:buNone/>
              <a:defRPr lang="nb-NO" dirty="0"/>
            </a:lvl1pPr>
          </a:lstStyle>
          <a:p>
            <a:r>
              <a:rPr lang="nb-NO" noProof="0" smtClean="0"/>
              <a:t>Click to add a picture</a:t>
            </a:r>
            <a:endParaRPr lang="nb-NO" noProof="0"/>
          </a:p>
        </p:txBody>
      </p:sp>
      <p:sp>
        <p:nvSpPr>
          <p:cNvPr id="12" name="Title 1"/>
          <p:cNvSpPr>
            <a:spLocks noGrp="1"/>
          </p:cNvSpPr>
          <p:nvPr>
            <p:ph type="title"/>
          </p:nvPr>
        </p:nvSpPr>
        <p:spPr>
          <a:xfrm>
            <a:off x="632520" y="387705"/>
            <a:ext cx="8778180" cy="758984"/>
          </a:xfrm>
          <a:prstGeom prst="rect">
            <a:avLst/>
          </a:prstGeom>
        </p:spPr>
        <p:txBody>
          <a:bodyPr/>
          <a:lstStyle>
            <a:lvl1pPr>
              <a:defRPr sz="2800"/>
            </a:lvl1pPr>
          </a:lstStyle>
          <a:p>
            <a:r>
              <a:rPr lang="en-US" noProof="0" smtClean="0"/>
              <a:t>Click to edit Master title style</a:t>
            </a:r>
            <a:endParaRPr lang="nb-NO" noProof="0"/>
          </a:p>
        </p:txBody>
      </p:sp>
      <p:sp>
        <p:nvSpPr>
          <p:cNvPr id="27" name="Picture Placeholder 14"/>
          <p:cNvSpPr>
            <a:spLocks noGrp="1"/>
          </p:cNvSpPr>
          <p:nvPr>
            <p:ph type="pic" sz="quarter" idx="17" hasCustomPrompt="1"/>
          </p:nvPr>
        </p:nvSpPr>
        <p:spPr>
          <a:xfrm>
            <a:off x="2491356" y="1481727"/>
            <a:ext cx="1392123" cy="888936"/>
          </a:xfrm>
        </p:spPr>
        <p:txBody>
          <a:bodyPr>
            <a:normAutofit/>
          </a:bodyPr>
          <a:lstStyle>
            <a:lvl1pPr marL="0" indent="0" algn="l">
              <a:buNone/>
              <a:defRPr lang="nb-NO" dirty="0"/>
            </a:lvl1pPr>
          </a:lstStyle>
          <a:p>
            <a:r>
              <a:rPr lang="nb-NO" noProof="0" smtClean="0"/>
              <a:t>Click to add a picture</a:t>
            </a:r>
            <a:endParaRPr lang="nb-NO" noProof="0"/>
          </a:p>
        </p:txBody>
      </p:sp>
      <p:sp>
        <p:nvSpPr>
          <p:cNvPr id="29" name="Picture Placeholder 14"/>
          <p:cNvSpPr>
            <a:spLocks noGrp="1"/>
          </p:cNvSpPr>
          <p:nvPr>
            <p:ph type="pic" sz="quarter" idx="19" hasCustomPrompt="1"/>
          </p:nvPr>
        </p:nvSpPr>
        <p:spPr>
          <a:xfrm>
            <a:off x="6000869" y="1484313"/>
            <a:ext cx="1398469" cy="896306"/>
          </a:xfrm>
        </p:spPr>
        <p:txBody>
          <a:bodyPr>
            <a:normAutofit/>
          </a:bodyPr>
          <a:lstStyle>
            <a:lvl1pPr marL="0" indent="0">
              <a:buNone/>
              <a:defRPr lang="nb-NO" dirty="0"/>
            </a:lvl1pPr>
          </a:lstStyle>
          <a:p>
            <a:r>
              <a:rPr lang="nb-NO" noProof="0" smtClean="0"/>
              <a:t>Click to add a picture</a:t>
            </a:r>
            <a:endParaRPr lang="nb-NO" noProof="0"/>
          </a:p>
        </p:txBody>
      </p:sp>
      <p:sp>
        <p:nvSpPr>
          <p:cNvPr id="30" name="Picture Placeholder 14"/>
          <p:cNvSpPr>
            <a:spLocks noGrp="1"/>
          </p:cNvSpPr>
          <p:nvPr>
            <p:ph type="pic" sz="quarter" idx="20" hasCustomPrompt="1"/>
          </p:nvPr>
        </p:nvSpPr>
        <p:spPr>
          <a:xfrm>
            <a:off x="7755625" y="1484313"/>
            <a:ext cx="1392123" cy="896306"/>
          </a:xfrm>
        </p:spPr>
        <p:txBody>
          <a:bodyPr>
            <a:normAutofit/>
          </a:bodyPr>
          <a:lstStyle>
            <a:lvl1pPr marL="0" indent="0">
              <a:buNone/>
              <a:defRPr lang="nb-NO" dirty="0"/>
            </a:lvl1pPr>
          </a:lstStyle>
          <a:p>
            <a:r>
              <a:rPr lang="nb-NO" noProof="0" smtClean="0"/>
              <a:t>Click to add a picture</a:t>
            </a:r>
            <a:endParaRPr lang="nb-NO" noProof="0"/>
          </a:p>
        </p:txBody>
      </p:sp>
      <p:sp>
        <p:nvSpPr>
          <p:cNvPr id="63" name="Picture Placeholder 14"/>
          <p:cNvSpPr>
            <a:spLocks noGrp="1"/>
          </p:cNvSpPr>
          <p:nvPr>
            <p:ph type="pic" sz="quarter" idx="41" hasCustomPrompt="1"/>
          </p:nvPr>
        </p:nvSpPr>
        <p:spPr>
          <a:xfrm>
            <a:off x="2491356" y="2826249"/>
            <a:ext cx="1392123" cy="888936"/>
          </a:xfrm>
        </p:spPr>
        <p:txBody>
          <a:bodyPr>
            <a:normAutofit/>
          </a:bodyPr>
          <a:lstStyle>
            <a:lvl1pPr marL="0" indent="0">
              <a:buNone/>
              <a:defRPr lang="nb-NO" dirty="0"/>
            </a:lvl1pPr>
          </a:lstStyle>
          <a:p>
            <a:r>
              <a:rPr lang="nb-NO" noProof="0" smtClean="0"/>
              <a:t>Click to add a picture</a:t>
            </a:r>
            <a:endParaRPr lang="nb-NO" noProof="0"/>
          </a:p>
        </p:txBody>
      </p:sp>
      <p:sp>
        <p:nvSpPr>
          <p:cNvPr id="64" name="Picture Placeholder 14"/>
          <p:cNvSpPr>
            <a:spLocks noGrp="1"/>
          </p:cNvSpPr>
          <p:nvPr>
            <p:ph type="pic" sz="quarter" idx="42" hasCustomPrompt="1"/>
          </p:nvPr>
        </p:nvSpPr>
        <p:spPr>
          <a:xfrm>
            <a:off x="4235450" y="2828743"/>
            <a:ext cx="1402785" cy="888936"/>
          </a:xfrm>
        </p:spPr>
        <p:txBody>
          <a:bodyPr>
            <a:normAutofit/>
          </a:bodyPr>
          <a:lstStyle>
            <a:lvl1pPr marL="0" indent="0">
              <a:buNone/>
              <a:defRPr lang="nb-NO" dirty="0"/>
            </a:lvl1pPr>
          </a:lstStyle>
          <a:p>
            <a:r>
              <a:rPr lang="nb-NO" noProof="0" smtClean="0"/>
              <a:t>Click to add a picture</a:t>
            </a:r>
            <a:endParaRPr lang="nb-NO" noProof="0"/>
          </a:p>
        </p:txBody>
      </p:sp>
      <p:sp>
        <p:nvSpPr>
          <p:cNvPr id="65" name="Picture Placeholder 14"/>
          <p:cNvSpPr>
            <a:spLocks noGrp="1"/>
          </p:cNvSpPr>
          <p:nvPr>
            <p:ph type="pic" sz="quarter" idx="43" hasCustomPrompt="1"/>
          </p:nvPr>
        </p:nvSpPr>
        <p:spPr>
          <a:xfrm>
            <a:off x="6000868" y="2828835"/>
            <a:ext cx="1392123" cy="888936"/>
          </a:xfrm>
        </p:spPr>
        <p:txBody>
          <a:bodyPr>
            <a:normAutofit/>
          </a:bodyPr>
          <a:lstStyle>
            <a:lvl1pPr marL="0" indent="0">
              <a:buNone/>
              <a:defRPr lang="nb-NO" dirty="0"/>
            </a:lvl1pPr>
          </a:lstStyle>
          <a:p>
            <a:r>
              <a:rPr lang="nb-NO" noProof="0" smtClean="0"/>
              <a:t>Click to add a picture</a:t>
            </a:r>
            <a:endParaRPr lang="nb-NO" noProof="0"/>
          </a:p>
        </p:txBody>
      </p:sp>
      <p:sp>
        <p:nvSpPr>
          <p:cNvPr id="66" name="Picture Placeholder 14"/>
          <p:cNvSpPr>
            <a:spLocks noGrp="1"/>
          </p:cNvSpPr>
          <p:nvPr>
            <p:ph type="pic" sz="quarter" idx="44" hasCustomPrompt="1"/>
          </p:nvPr>
        </p:nvSpPr>
        <p:spPr>
          <a:xfrm>
            <a:off x="7755625" y="2828835"/>
            <a:ext cx="1392123" cy="888936"/>
          </a:xfrm>
        </p:spPr>
        <p:txBody>
          <a:bodyPr>
            <a:normAutofit/>
          </a:bodyPr>
          <a:lstStyle>
            <a:lvl1pPr marL="0" indent="0">
              <a:buNone/>
              <a:defRPr lang="nb-NO" dirty="0"/>
            </a:lvl1pPr>
          </a:lstStyle>
          <a:p>
            <a:r>
              <a:rPr lang="nb-NO" noProof="0" smtClean="0"/>
              <a:t>Click to add a picture</a:t>
            </a:r>
            <a:endParaRPr lang="nb-NO" noProof="0"/>
          </a:p>
        </p:txBody>
      </p:sp>
      <p:sp>
        <p:nvSpPr>
          <p:cNvPr id="25" name="Picture Placeholder 14"/>
          <p:cNvSpPr>
            <a:spLocks noGrp="1"/>
          </p:cNvSpPr>
          <p:nvPr>
            <p:ph type="pic" sz="quarter" idx="50" hasCustomPrompt="1"/>
          </p:nvPr>
        </p:nvSpPr>
        <p:spPr>
          <a:xfrm>
            <a:off x="736600" y="2826249"/>
            <a:ext cx="1395413" cy="888936"/>
          </a:xfrm>
        </p:spPr>
        <p:txBody>
          <a:bodyPr>
            <a:normAutofit/>
          </a:bodyPr>
          <a:lstStyle>
            <a:lvl1pPr marL="0" indent="0">
              <a:buNone/>
              <a:defRPr lang="nb-NO" dirty="0"/>
            </a:lvl1pPr>
          </a:lstStyle>
          <a:p>
            <a:r>
              <a:rPr lang="nb-NO" noProof="0" smtClean="0"/>
              <a:t>Click to add a picture</a:t>
            </a:r>
            <a:endParaRPr lang="nb-NO" noProof="0"/>
          </a:p>
        </p:txBody>
      </p:sp>
      <p:sp>
        <p:nvSpPr>
          <p:cNvPr id="31" name="Picture Placeholder 14"/>
          <p:cNvSpPr>
            <a:spLocks noGrp="1"/>
          </p:cNvSpPr>
          <p:nvPr>
            <p:ph type="pic" sz="quarter" idx="51" hasCustomPrompt="1"/>
          </p:nvPr>
        </p:nvSpPr>
        <p:spPr>
          <a:xfrm>
            <a:off x="4232904" y="1484313"/>
            <a:ext cx="1407484" cy="896306"/>
          </a:xfrm>
        </p:spPr>
        <p:txBody>
          <a:bodyPr>
            <a:normAutofit/>
          </a:bodyPr>
          <a:lstStyle>
            <a:lvl1pPr marL="0" indent="0">
              <a:buNone/>
              <a:defRPr lang="nb-NO" dirty="0"/>
            </a:lvl1pPr>
          </a:lstStyle>
          <a:p>
            <a:r>
              <a:rPr lang="nb-NO" noProof="0" smtClean="0"/>
              <a:t>Click to add a picture</a:t>
            </a:r>
            <a:endParaRPr lang="nb-NO" noProof="0"/>
          </a:p>
        </p:txBody>
      </p:sp>
      <p:cxnSp>
        <p:nvCxnSpPr>
          <p:cNvPr id="24" name="Straight Connector 23"/>
          <p:cNvCxnSpPr/>
          <p:nvPr userDrawn="1"/>
        </p:nvCxnSpPr>
        <p:spPr>
          <a:xfrm>
            <a:off x="740532" y="998676"/>
            <a:ext cx="8424106"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
        <p:nvSpPr>
          <p:cNvPr id="26" name="Picture Placeholder 14"/>
          <p:cNvSpPr>
            <a:spLocks noGrp="1"/>
          </p:cNvSpPr>
          <p:nvPr>
            <p:ph type="pic" sz="quarter" idx="52" hasCustomPrompt="1"/>
          </p:nvPr>
        </p:nvSpPr>
        <p:spPr>
          <a:xfrm>
            <a:off x="2491356" y="4177752"/>
            <a:ext cx="1392123" cy="888936"/>
          </a:xfrm>
        </p:spPr>
        <p:txBody>
          <a:bodyPr>
            <a:normAutofit/>
          </a:bodyPr>
          <a:lstStyle>
            <a:lvl1pPr marL="0" indent="0">
              <a:buNone/>
              <a:defRPr lang="nb-NO" dirty="0"/>
            </a:lvl1pPr>
          </a:lstStyle>
          <a:p>
            <a:r>
              <a:rPr lang="nb-NO" noProof="0" smtClean="0"/>
              <a:t>Click to add a picture</a:t>
            </a:r>
            <a:endParaRPr lang="nb-NO" noProof="0"/>
          </a:p>
        </p:txBody>
      </p:sp>
      <p:sp>
        <p:nvSpPr>
          <p:cNvPr id="28" name="Picture Placeholder 14"/>
          <p:cNvSpPr>
            <a:spLocks noGrp="1"/>
          </p:cNvSpPr>
          <p:nvPr>
            <p:ph type="pic" sz="quarter" idx="53" hasCustomPrompt="1"/>
          </p:nvPr>
        </p:nvSpPr>
        <p:spPr>
          <a:xfrm>
            <a:off x="4235450" y="4180246"/>
            <a:ext cx="1402785" cy="888936"/>
          </a:xfrm>
        </p:spPr>
        <p:txBody>
          <a:bodyPr>
            <a:normAutofit/>
          </a:bodyPr>
          <a:lstStyle>
            <a:lvl1pPr marL="0" indent="0">
              <a:buNone/>
              <a:defRPr lang="nb-NO" dirty="0"/>
            </a:lvl1pPr>
          </a:lstStyle>
          <a:p>
            <a:r>
              <a:rPr lang="nb-NO" noProof="0" smtClean="0"/>
              <a:t>Click to add a picture</a:t>
            </a:r>
            <a:endParaRPr lang="nb-NO" noProof="0"/>
          </a:p>
        </p:txBody>
      </p:sp>
      <p:sp>
        <p:nvSpPr>
          <p:cNvPr id="32" name="Picture Placeholder 14"/>
          <p:cNvSpPr>
            <a:spLocks noGrp="1"/>
          </p:cNvSpPr>
          <p:nvPr>
            <p:ph type="pic" sz="quarter" idx="54" hasCustomPrompt="1"/>
          </p:nvPr>
        </p:nvSpPr>
        <p:spPr>
          <a:xfrm>
            <a:off x="6000868" y="4180338"/>
            <a:ext cx="1392123" cy="888936"/>
          </a:xfrm>
        </p:spPr>
        <p:txBody>
          <a:bodyPr>
            <a:normAutofit/>
          </a:bodyPr>
          <a:lstStyle>
            <a:lvl1pPr marL="0" indent="0">
              <a:buNone/>
              <a:defRPr lang="nb-NO" dirty="0"/>
            </a:lvl1pPr>
          </a:lstStyle>
          <a:p>
            <a:r>
              <a:rPr lang="nb-NO" noProof="0" smtClean="0"/>
              <a:t>Click to add a picture</a:t>
            </a:r>
            <a:endParaRPr lang="nb-NO" noProof="0"/>
          </a:p>
        </p:txBody>
      </p:sp>
      <p:sp>
        <p:nvSpPr>
          <p:cNvPr id="33" name="Picture Placeholder 14"/>
          <p:cNvSpPr>
            <a:spLocks noGrp="1"/>
          </p:cNvSpPr>
          <p:nvPr>
            <p:ph type="pic" sz="quarter" idx="55" hasCustomPrompt="1"/>
          </p:nvPr>
        </p:nvSpPr>
        <p:spPr>
          <a:xfrm>
            <a:off x="7755625" y="4180338"/>
            <a:ext cx="1392123" cy="888936"/>
          </a:xfrm>
        </p:spPr>
        <p:txBody>
          <a:bodyPr>
            <a:normAutofit/>
          </a:bodyPr>
          <a:lstStyle>
            <a:lvl1pPr marL="0" indent="0">
              <a:buNone/>
              <a:tabLst/>
              <a:defRPr lang="nb-NO" dirty="0"/>
            </a:lvl1pPr>
          </a:lstStyle>
          <a:p>
            <a:r>
              <a:rPr lang="nb-NO" noProof="0" smtClean="0"/>
              <a:t>Click to add a picture</a:t>
            </a:r>
            <a:endParaRPr lang="nb-NO" noProof="0"/>
          </a:p>
        </p:txBody>
      </p:sp>
      <p:sp>
        <p:nvSpPr>
          <p:cNvPr id="34" name="Picture Placeholder 14"/>
          <p:cNvSpPr>
            <a:spLocks noGrp="1"/>
          </p:cNvSpPr>
          <p:nvPr>
            <p:ph type="pic" sz="quarter" idx="56" hasCustomPrompt="1"/>
          </p:nvPr>
        </p:nvSpPr>
        <p:spPr>
          <a:xfrm>
            <a:off x="736600" y="4177752"/>
            <a:ext cx="1395413" cy="888936"/>
          </a:xfrm>
        </p:spPr>
        <p:txBody>
          <a:bodyPr>
            <a:normAutofit/>
          </a:bodyPr>
          <a:lstStyle>
            <a:lvl1pPr marL="0" indent="0">
              <a:buNone/>
              <a:defRPr lang="nb-NO" dirty="0"/>
            </a:lvl1pPr>
          </a:lstStyle>
          <a:p>
            <a:r>
              <a:rPr lang="nb-NO" noProof="0" smtClean="0"/>
              <a:t>Click to add a picture</a:t>
            </a:r>
            <a:endParaRPr lang="nb-NO" noProof="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mall pictures and text">
    <p:spTree>
      <p:nvGrpSpPr>
        <p:cNvPr id="1" name=""/>
        <p:cNvGrpSpPr/>
        <p:nvPr/>
      </p:nvGrpSpPr>
      <p:grpSpPr>
        <a:xfrm>
          <a:off x="0" y="0"/>
          <a:ext cx="0" cy="0"/>
          <a:chOff x="0" y="0"/>
          <a:chExt cx="0" cy="0"/>
        </a:xfrm>
      </p:grpSpPr>
      <p:sp>
        <p:nvSpPr>
          <p:cNvPr id="12" name="Title 1"/>
          <p:cNvSpPr>
            <a:spLocks noGrp="1"/>
          </p:cNvSpPr>
          <p:nvPr>
            <p:ph type="title"/>
          </p:nvPr>
        </p:nvSpPr>
        <p:spPr>
          <a:xfrm>
            <a:off x="632520" y="387705"/>
            <a:ext cx="8778180" cy="758984"/>
          </a:xfrm>
          <a:prstGeom prst="rect">
            <a:avLst/>
          </a:prstGeom>
        </p:spPr>
        <p:txBody>
          <a:bodyPr/>
          <a:lstStyle>
            <a:lvl1pPr>
              <a:defRPr sz="2800"/>
            </a:lvl1pPr>
          </a:lstStyle>
          <a:p>
            <a:r>
              <a:rPr lang="en-US" noProof="0" smtClean="0"/>
              <a:t>Click to edit Master title style</a:t>
            </a:r>
            <a:endParaRPr lang="nb-NO" noProof="0"/>
          </a:p>
        </p:txBody>
      </p:sp>
      <p:cxnSp>
        <p:nvCxnSpPr>
          <p:cNvPr id="15" name="Straight Connector 14"/>
          <p:cNvCxnSpPr/>
          <p:nvPr userDrawn="1"/>
        </p:nvCxnSpPr>
        <p:spPr>
          <a:xfrm>
            <a:off x="740532" y="998676"/>
            <a:ext cx="8424106"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
        <p:nvSpPr>
          <p:cNvPr id="27" name="Text Placeholder 14"/>
          <p:cNvSpPr>
            <a:spLocks noGrp="1"/>
          </p:cNvSpPr>
          <p:nvPr>
            <p:ph type="body" sz="quarter" idx="15"/>
          </p:nvPr>
        </p:nvSpPr>
        <p:spPr>
          <a:xfrm>
            <a:off x="736600" y="3598569"/>
            <a:ext cx="4939995" cy="2028039"/>
          </a:xfrm>
        </p:spPr>
        <p:txBody>
          <a:bodyPr>
            <a:normAutofit/>
          </a:bodyPr>
          <a:lstStyle>
            <a:lvl1pPr>
              <a:defRPr sz="1800"/>
            </a:lvl1pPr>
            <a:lvl2pPr>
              <a:defRPr sz="1800"/>
            </a:lvl2pPr>
            <a:lvl3pPr>
              <a:defRPr sz="1800"/>
            </a:lvl3pPr>
            <a:lvl4pPr>
              <a:defRPr sz="1800"/>
            </a:lvl4pPr>
            <a:lvl5pPr>
              <a:defRPr sz="1800"/>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nb-NO" noProof="0"/>
          </a:p>
        </p:txBody>
      </p:sp>
      <p:sp>
        <p:nvSpPr>
          <p:cNvPr id="28" name="Picture Placeholder 14"/>
          <p:cNvSpPr>
            <a:spLocks noGrp="1"/>
          </p:cNvSpPr>
          <p:nvPr>
            <p:ph type="pic" sz="quarter" idx="16" hasCustomPrompt="1"/>
          </p:nvPr>
        </p:nvSpPr>
        <p:spPr>
          <a:xfrm>
            <a:off x="736600" y="1484313"/>
            <a:ext cx="1392123" cy="888936"/>
          </a:xfrm>
        </p:spPr>
        <p:txBody>
          <a:bodyPr>
            <a:normAutofit/>
          </a:bodyPr>
          <a:lstStyle>
            <a:lvl1pPr marL="0" indent="0">
              <a:buNone/>
              <a:defRPr sz="1800"/>
            </a:lvl1pPr>
          </a:lstStyle>
          <a:p>
            <a:r>
              <a:rPr lang="nb-NO" noProof="0" smtClean="0"/>
              <a:t>Click to add a picture</a:t>
            </a:r>
            <a:endParaRPr lang="nb-NO" noProof="0"/>
          </a:p>
        </p:txBody>
      </p:sp>
      <p:sp>
        <p:nvSpPr>
          <p:cNvPr id="29" name="Picture Placeholder 14"/>
          <p:cNvSpPr>
            <a:spLocks noGrp="1"/>
          </p:cNvSpPr>
          <p:nvPr>
            <p:ph type="pic" sz="quarter" idx="17" hasCustomPrompt="1"/>
          </p:nvPr>
        </p:nvSpPr>
        <p:spPr>
          <a:xfrm>
            <a:off x="2491356" y="1481727"/>
            <a:ext cx="1392123" cy="888936"/>
          </a:xfrm>
        </p:spPr>
        <p:txBody>
          <a:bodyPr>
            <a:normAutofit/>
          </a:bodyPr>
          <a:lstStyle>
            <a:lvl1pPr marL="0" indent="0">
              <a:buNone/>
              <a:defRPr sz="1800"/>
            </a:lvl1pPr>
          </a:lstStyle>
          <a:p>
            <a:r>
              <a:rPr lang="nb-NO" noProof="0" smtClean="0"/>
              <a:t>Click to add a picture</a:t>
            </a:r>
            <a:endParaRPr lang="nb-NO" noProof="0"/>
          </a:p>
        </p:txBody>
      </p:sp>
      <p:sp>
        <p:nvSpPr>
          <p:cNvPr id="30" name="Picture Placeholder 14"/>
          <p:cNvSpPr>
            <a:spLocks noGrp="1"/>
          </p:cNvSpPr>
          <p:nvPr>
            <p:ph type="pic" sz="quarter" idx="19" hasCustomPrompt="1"/>
          </p:nvPr>
        </p:nvSpPr>
        <p:spPr>
          <a:xfrm>
            <a:off x="6000869" y="1484313"/>
            <a:ext cx="1398469" cy="896306"/>
          </a:xfrm>
        </p:spPr>
        <p:txBody>
          <a:bodyPr>
            <a:normAutofit/>
          </a:bodyPr>
          <a:lstStyle>
            <a:lvl1pPr marL="0" indent="0">
              <a:buNone/>
              <a:defRPr sz="1800"/>
            </a:lvl1pPr>
          </a:lstStyle>
          <a:p>
            <a:r>
              <a:rPr lang="nb-NO" noProof="0" smtClean="0"/>
              <a:t>Click to add a picture</a:t>
            </a:r>
            <a:endParaRPr lang="nb-NO" noProof="0"/>
          </a:p>
        </p:txBody>
      </p:sp>
      <p:sp>
        <p:nvSpPr>
          <p:cNvPr id="31" name="Picture Placeholder 14"/>
          <p:cNvSpPr>
            <a:spLocks noGrp="1"/>
          </p:cNvSpPr>
          <p:nvPr>
            <p:ph type="pic" sz="quarter" idx="20" hasCustomPrompt="1"/>
          </p:nvPr>
        </p:nvSpPr>
        <p:spPr>
          <a:xfrm>
            <a:off x="7755625" y="1484313"/>
            <a:ext cx="1392123" cy="896306"/>
          </a:xfrm>
        </p:spPr>
        <p:txBody>
          <a:bodyPr>
            <a:normAutofit/>
          </a:bodyPr>
          <a:lstStyle>
            <a:lvl1pPr marL="0" indent="0">
              <a:buNone/>
              <a:defRPr sz="1800"/>
            </a:lvl1pPr>
          </a:lstStyle>
          <a:p>
            <a:r>
              <a:rPr lang="nb-NO" noProof="0" smtClean="0"/>
              <a:t>Click to add a picture</a:t>
            </a:r>
            <a:endParaRPr lang="nb-NO" noProof="0"/>
          </a:p>
        </p:txBody>
      </p:sp>
      <p:sp>
        <p:nvSpPr>
          <p:cNvPr id="32" name="Text Placeholder 3"/>
          <p:cNvSpPr>
            <a:spLocks noGrp="1"/>
          </p:cNvSpPr>
          <p:nvPr>
            <p:ph type="body" sz="quarter" idx="10"/>
          </p:nvPr>
        </p:nvSpPr>
        <p:spPr>
          <a:xfrm>
            <a:off x="736599" y="2515351"/>
            <a:ext cx="1395414" cy="781050"/>
          </a:xfrm>
        </p:spPr>
        <p:txBody>
          <a:bodyPr>
            <a:normAutofit/>
          </a:bodyPr>
          <a:lstStyle>
            <a:lvl1pPr marL="0" indent="0" algn="ctr">
              <a:buFontTx/>
              <a:buNone/>
              <a:defRPr sz="1200" b="1">
                <a:latin typeface="Arial" pitchFamily="34" charset="0"/>
                <a:cs typeface="Arial" pitchFamily="34" charset="0"/>
              </a:defRPr>
            </a:lvl1pPr>
          </a:lstStyle>
          <a:p>
            <a:pPr lvl="0"/>
            <a:r>
              <a:rPr lang="en-US" noProof="0" smtClean="0"/>
              <a:t>Click to edit Master text styles</a:t>
            </a:r>
          </a:p>
        </p:txBody>
      </p:sp>
      <p:sp>
        <p:nvSpPr>
          <p:cNvPr id="33" name="Text Placeholder 3"/>
          <p:cNvSpPr>
            <a:spLocks noGrp="1"/>
          </p:cNvSpPr>
          <p:nvPr>
            <p:ph type="body" sz="quarter" idx="36"/>
          </p:nvPr>
        </p:nvSpPr>
        <p:spPr>
          <a:xfrm>
            <a:off x="2492376" y="2508945"/>
            <a:ext cx="1395412" cy="781050"/>
          </a:xfrm>
        </p:spPr>
        <p:txBody>
          <a:bodyPr>
            <a:normAutofit/>
          </a:bodyPr>
          <a:lstStyle>
            <a:lvl1pPr marL="0" indent="0" algn="ctr">
              <a:buFontTx/>
              <a:buNone/>
              <a:defRPr sz="1200" b="1">
                <a:latin typeface="Arial" pitchFamily="34" charset="0"/>
                <a:cs typeface="Arial" pitchFamily="34" charset="0"/>
              </a:defRPr>
            </a:lvl1pPr>
          </a:lstStyle>
          <a:p>
            <a:pPr lvl="0"/>
            <a:r>
              <a:rPr lang="en-US" noProof="0" smtClean="0"/>
              <a:t>Click to edit Master text styles</a:t>
            </a:r>
          </a:p>
        </p:txBody>
      </p:sp>
      <p:sp>
        <p:nvSpPr>
          <p:cNvPr id="34" name="Text Placeholder 3"/>
          <p:cNvSpPr>
            <a:spLocks noGrp="1"/>
          </p:cNvSpPr>
          <p:nvPr>
            <p:ph type="body" sz="quarter" idx="37"/>
          </p:nvPr>
        </p:nvSpPr>
        <p:spPr>
          <a:xfrm>
            <a:off x="4235450" y="2511693"/>
            <a:ext cx="1404938" cy="780796"/>
          </a:xfrm>
        </p:spPr>
        <p:txBody>
          <a:bodyPr>
            <a:normAutofit/>
          </a:bodyPr>
          <a:lstStyle>
            <a:lvl1pPr marL="0" indent="0" algn="ctr">
              <a:buFontTx/>
              <a:buNone/>
              <a:defRPr sz="1200" b="1">
                <a:latin typeface="Arial" pitchFamily="34" charset="0"/>
                <a:cs typeface="Arial" pitchFamily="34" charset="0"/>
              </a:defRPr>
            </a:lvl1pPr>
          </a:lstStyle>
          <a:p>
            <a:pPr lvl="0"/>
            <a:r>
              <a:rPr lang="en-US" noProof="0" smtClean="0"/>
              <a:t>Click to edit Master text styles</a:t>
            </a:r>
          </a:p>
        </p:txBody>
      </p:sp>
      <p:sp>
        <p:nvSpPr>
          <p:cNvPr id="35" name="Text Placeholder 3"/>
          <p:cNvSpPr>
            <a:spLocks noGrp="1"/>
          </p:cNvSpPr>
          <p:nvPr>
            <p:ph type="body" sz="quarter" idx="38"/>
          </p:nvPr>
        </p:nvSpPr>
        <p:spPr>
          <a:xfrm>
            <a:off x="6002338" y="2511693"/>
            <a:ext cx="1392787" cy="780796"/>
          </a:xfrm>
        </p:spPr>
        <p:txBody>
          <a:bodyPr>
            <a:normAutofit/>
          </a:bodyPr>
          <a:lstStyle>
            <a:lvl1pPr marL="0" indent="0" algn="ctr">
              <a:buFontTx/>
              <a:buNone/>
              <a:defRPr sz="1200" b="1">
                <a:latin typeface="Arial" pitchFamily="34" charset="0"/>
                <a:cs typeface="Arial" pitchFamily="34" charset="0"/>
              </a:defRPr>
            </a:lvl1pPr>
          </a:lstStyle>
          <a:p>
            <a:pPr lvl="0"/>
            <a:r>
              <a:rPr lang="en-US" noProof="0" smtClean="0"/>
              <a:t>Click to edit Master text styles</a:t>
            </a:r>
          </a:p>
        </p:txBody>
      </p:sp>
      <p:sp>
        <p:nvSpPr>
          <p:cNvPr id="36" name="Text Placeholder 3"/>
          <p:cNvSpPr>
            <a:spLocks noGrp="1"/>
          </p:cNvSpPr>
          <p:nvPr>
            <p:ph type="body" sz="quarter" idx="39"/>
          </p:nvPr>
        </p:nvSpPr>
        <p:spPr>
          <a:xfrm>
            <a:off x="7756525" y="2511693"/>
            <a:ext cx="1392442" cy="780796"/>
          </a:xfrm>
        </p:spPr>
        <p:txBody>
          <a:bodyPr>
            <a:normAutofit/>
          </a:bodyPr>
          <a:lstStyle>
            <a:lvl1pPr marL="0" indent="0" algn="ctr">
              <a:buFontTx/>
              <a:buNone/>
              <a:defRPr sz="1200" b="1">
                <a:latin typeface="Arial" pitchFamily="34" charset="0"/>
                <a:cs typeface="Arial" pitchFamily="34" charset="0"/>
              </a:defRPr>
            </a:lvl1pPr>
          </a:lstStyle>
          <a:p>
            <a:pPr lvl="0"/>
            <a:r>
              <a:rPr lang="en-US" noProof="0" smtClean="0"/>
              <a:t>Click to edit Master text styles</a:t>
            </a:r>
          </a:p>
        </p:txBody>
      </p:sp>
      <p:sp>
        <p:nvSpPr>
          <p:cNvPr id="37" name="Picture Placeholder 14"/>
          <p:cNvSpPr>
            <a:spLocks noGrp="1"/>
          </p:cNvSpPr>
          <p:nvPr>
            <p:ph type="pic" sz="quarter" idx="51" hasCustomPrompt="1"/>
          </p:nvPr>
        </p:nvSpPr>
        <p:spPr>
          <a:xfrm>
            <a:off x="4232904" y="1484313"/>
            <a:ext cx="1407484" cy="896306"/>
          </a:xfrm>
        </p:spPr>
        <p:txBody>
          <a:bodyPr>
            <a:normAutofit/>
          </a:bodyPr>
          <a:lstStyle>
            <a:lvl1pPr marL="0" indent="0">
              <a:buNone/>
              <a:defRPr sz="1800"/>
            </a:lvl1pPr>
          </a:lstStyle>
          <a:p>
            <a:r>
              <a:rPr lang="nb-NO" noProof="0" smtClean="0"/>
              <a:t>Click to add a picture</a:t>
            </a:r>
            <a:endParaRPr lang="nb-NO" noProof="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hree pictures with titles">
    <p:spTree>
      <p:nvGrpSpPr>
        <p:cNvPr id="1" name=""/>
        <p:cNvGrpSpPr/>
        <p:nvPr/>
      </p:nvGrpSpPr>
      <p:grpSpPr>
        <a:xfrm>
          <a:off x="0" y="0"/>
          <a:ext cx="0" cy="0"/>
          <a:chOff x="0" y="0"/>
          <a:chExt cx="0" cy="0"/>
        </a:xfrm>
      </p:grpSpPr>
      <p:sp>
        <p:nvSpPr>
          <p:cNvPr id="15" name="Picture Placeholder 14"/>
          <p:cNvSpPr>
            <a:spLocks noGrp="1"/>
          </p:cNvSpPr>
          <p:nvPr>
            <p:ph type="pic" sz="quarter" idx="16" hasCustomPrompt="1"/>
          </p:nvPr>
        </p:nvSpPr>
        <p:spPr>
          <a:xfrm>
            <a:off x="734453" y="1477963"/>
            <a:ext cx="2567635" cy="1639556"/>
          </a:xfrm>
        </p:spPr>
        <p:txBody>
          <a:bodyPr>
            <a:normAutofit/>
          </a:bodyPr>
          <a:lstStyle>
            <a:lvl1pPr>
              <a:buNone/>
              <a:defRPr sz="1800"/>
            </a:lvl1pPr>
          </a:lstStyle>
          <a:p>
            <a:r>
              <a:rPr lang="nb-NO" noProof="0" smtClean="0"/>
              <a:t>Click to add a picture</a:t>
            </a:r>
            <a:endParaRPr lang="nb-NO" noProof="0"/>
          </a:p>
        </p:txBody>
      </p:sp>
      <p:sp>
        <p:nvSpPr>
          <p:cNvPr id="12" name="Title 1"/>
          <p:cNvSpPr>
            <a:spLocks noGrp="1"/>
          </p:cNvSpPr>
          <p:nvPr>
            <p:ph type="title"/>
          </p:nvPr>
        </p:nvSpPr>
        <p:spPr>
          <a:xfrm>
            <a:off x="632520" y="387705"/>
            <a:ext cx="8778180" cy="758984"/>
          </a:xfrm>
          <a:prstGeom prst="rect">
            <a:avLst/>
          </a:prstGeom>
        </p:spPr>
        <p:txBody>
          <a:bodyPr/>
          <a:lstStyle>
            <a:lvl1pPr>
              <a:defRPr sz="2800"/>
            </a:lvl1pPr>
          </a:lstStyle>
          <a:p>
            <a:r>
              <a:rPr lang="en-US" noProof="0" smtClean="0"/>
              <a:t>Click to edit Master title style</a:t>
            </a:r>
            <a:endParaRPr lang="nb-NO" noProof="0"/>
          </a:p>
        </p:txBody>
      </p:sp>
      <p:sp>
        <p:nvSpPr>
          <p:cNvPr id="27" name="Picture Placeholder 14"/>
          <p:cNvSpPr>
            <a:spLocks noGrp="1"/>
          </p:cNvSpPr>
          <p:nvPr>
            <p:ph type="pic" sz="quarter" idx="17" hasCustomPrompt="1"/>
          </p:nvPr>
        </p:nvSpPr>
        <p:spPr>
          <a:xfrm>
            <a:off x="3659913" y="1480360"/>
            <a:ext cx="2567635" cy="1639556"/>
          </a:xfrm>
        </p:spPr>
        <p:txBody>
          <a:bodyPr>
            <a:normAutofit/>
          </a:bodyPr>
          <a:lstStyle>
            <a:lvl1pPr>
              <a:buNone/>
              <a:defRPr sz="1800"/>
            </a:lvl1pPr>
          </a:lstStyle>
          <a:p>
            <a:r>
              <a:rPr lang="nb-NO" noProof="0" smtClean="0"/>
              <a:t>Click to add a picture</a:t>
            </a:r>
            <a:endParaRPr lang="nb-NO" noProof="0"/>
          </a:p>
        </p:txBody>
      </p:sp>
      <p:sp>
        <p:nvSpPr>
          <p:cNvPr id="28" name="Picture Placeholder 14"/>
          <p:cNvSpPr>
            <a:spLocks noGrp="1"/>
          </p:cNvSpPr>
          <p:nvPr>
            <p:ph type="pic" sz="quarter" idx="18" hasCustomPrompt="1"/>
          </p:nvPr>
        </p:nvSpPr>
        <p:spPr>
          <a:xfrm>
            <a:off x="6596074" y="1477815"/>
            <a:ext cx="2567635" cy="1639556"/>
          </a:xfrm>
        </p:spPr>
        <p:txBody>
          <a:bodyPr>
            <a:normAutofit/>
          </a:bodyPr>
          <a:lstStyle>
            <a:lvl1pPr>
              <a:buNone/>
              <a:defRPr sz="1800"/>
            </a:lvl1pPr>
          </a:lstStyle>
          <a:p>
            <a:r>
              <a:rPr lang="nb-NO" noProof="0" smtClean="0"/>
              <a:t>Click to add a picture</a:t>
            </a:r>
            <a:endParaRPr lang="nb-NO" noProof="0"/>
          </a:p>
        </p:txBody>
      </p:sp>
      <p:sp>
        <p:nvSpPr>
          <p:cNvPr id="43" name="Text Placeholder 3"/>
          <p:cNvSpPr>
            <a:spLocks noGrp="1"/>
          </p:cNvSpPr>
          <p:nvPr userDrawn="1">
            <p:ph type="body" sz="quarter" idx="10"/>
          </p:nvPr>
        </p:nvSpPr>
        <p:spPr>
          <a:xfrm>
            <a:off x="736600" y="3370192"/>
            <a:ext cx="2562555" cy="1142352"/>
          </a:xfrm>
        </p:spPr>
        <p:txBody>
          <a:bodyPr>
            <a:normAutofit/>
          </a:bodyPr>
          <a:lstStyle>
            <a:lvl1pPr marL="0" indent="0" algn="ctr">
              <a:buFontTx/>
              <a:buNone/>
              <a:defRPr sz="1200" b="1">
                <a:latin typeface="Arial" pitchFamily="34" charset="0"/>
                <a:cs typeface="Arial" pitchFamily="34" charset="0"/>
              </a:defRPr>
            </a:lvl1pPr>
          </a:lstStyle>
          <a:p>
            <a:pPr lvl="0"/>
            <a:r>
              <a:rPr lang="en-US" noProof="0" smtClean="0"/>
              <a:t>Click to edit Master text styles</a:t>
            </a:r>
          </a:p>
        </p:txBody>
      </p:sp>
      <p:sp>
        <p:nvSpPr>
          <p:cNvPr id="45" name="Text Placeholder 3"/>
          <p:cNvSpPr>
            <a:spLocks noGrp="1"/>
          </p:cNvSpPr>
          <p:nvPr userDrawn="1">
            <p:ph type="body" sz="quarter" idx="19"/>
          </p:nvPr>
        </p:nvSpPr>
        <p:spPr>
          <a:xfrm>
            <a:off x="3661031" y="3370298"/>
            <a:ext cx="2562555" cy="1142352"/>
          </a:xfrm>
        </p:spPr>
        <p:txBody>
          <a:bodyPr>
            <a:normAutofit/>
          </a:bodyPr>
          <a:lstStyle>
            <a:lvl1pPr marL="0" indent="0" algn="ctr">
              <a:buFontTx/>
              <a:buNone/>
              <a:defRPr sz="1200" b="1">
                <a:latin typeface="Arial" pitchFamily="34" charset="0"/>
                <a:cs typeface="Arial" pitchFamily="34" charset="0"/>
              </a:defRPr>
            </a:lvl1pPr>
          </a:lstStyle>
          <a:p>
            <a:pPr lvl="0"/>
            <a:r>
              <a:rPr lang="en-US" noProof="0" smtClean="0"/>
              <a:t>Click to edit Master text styles</a:t>
            </a:r>
          </a:p>
        </p:txBody>
      </p:sp>
      <p:sp>
        <p:nvSpPr>
          <p:cNvPr id="46" name="Text Placeholder 3"/>
          <p:cNvSpPr>
            <a:spLocks noGrp="1"/>
          </p:cNvSpPr>
          <p:nvPr userDrawn="1">
            <p:ph type="body" sz="quarter" idx="20"/>
          </p:nvPr>
        </p:nvSpPr>
        <p:spPr>
          <a:xfrm>
            <a:off x="6592620" y="3368973"/>
            <a:ext cx="2562555" cy="1142352"/>
          </a:xfrm>
        </p:spPr>
        <p:txBody>
          <a:bodyPr>
            <a:normAutofit/>
          </a:bodyPr>
          <a:lstStyle>
            <a:lvl1pPr marL="0" indent="0" algn="ctr">
              <a:buFontTx/>
              <a:buNone/>
              <a:defRPr sz="1200" b="1">
                <a:latin typeface="Arial" pitchFamily="34" charset="0"/>
                <a:cs typeface="Arial" pitchFamily="34" charset="0"/>
              </a:defRPr>
            </a:lvl1pPr>
          </a:lstStyle>
          <a:p>
            <a:pPr lvl="0"/>
            <a:r>
              <a:rPr lang="en-US" noProof="0" smtClean="0"/>
              <a:t>Click to edit Master text styles</a:t>
            </a:r>
          </a:p>
        </p:txBody>
      </p:sp>
      <p:cxnSp>
        <p:nvCxnSpPr>
          <p:cNvPr id="11" name="Straight Connector 10"/>
          <p:cNvCxnSpPr/>
          <p:nvPr userDrawn="1"/>
        </p:nvCxnSpPr>
        <p:spPr>
          <a:xfrm>
            <a:off x="740532" y="998676"/>
            <a:ext cx="8424106"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Left menu with bullet">
    <p:spTree>
      <p:nvGrpSpPr>
        <p:cNvPr id="1" name=""/>
        <p:cNvGrpSpPr/>
        <p:nvPr/>
      </p:nvGrpSpPr>
      <p:grpSpPr>
        <a:xfrm>
          <a:off x="0" y="0"/>
          <a:ext cx="0" cy="0"/>
          <a:chOff x="0" y="0"/>
          <a:chExt cx="0" cy="0"/>
        </a:xfrm>
      </p:grpSpPr>
      <p:sp>
        <p:nvSpPr>
          <p:cNvPr id="8" name="Title 1"/>
          <p:cNvSpPr>
            <a:spLocks noGrp="1"/>
          </p:cNvSpPr>
          <p:nvPr>
            <p:ph type="title"/>
          </p:nvPr>
        </p:nvSpPr>
        <p:spPr>
          <a:xfrm>
            <a:off x="632520" y="387705"/>
            <a:ext cx="8778180" cy="758984"/>
          </a:xfrm>
          <a:prstGeom prst="rect">
            <a:avLst/>
          </a:prstGeom>
        </p:spPr>
        <p:txBody>
          <a:bodyPr/>
          <a:lstStyle>
            <a:lvl1pPr>
              <a:defRPr sz="2800"/>
            </a:lvl1pPr>
          </a:lstStyle>
          <a:p>
            <a:r>
              <a:rPr lang="en-US" noProof="0" smtClean="0"/>
              <a:t>Click to edit Master title style</a:t>
            </a:r>
            <a:endParaRPr lang="nb-NO" noProof="0"/>
          </a:p>
        </p:txBody>
      </p:sp>
      <p:sp>
        <p:nvSpPr>
          <p:cNvPr id="9" name="Text Placeholder 19"/>
          <p:cNvSpPr>
            <a:spLocks noGrp="1"/>
          </p:cNvSpPr>
          <p:nvPr>
            <p:ph type="body" sz="quarter" idx="10" hasCustomPrompt="1"/>
          </p:nvPr>
        </p:nvSpPr>
        <p:spPr>
          <a:xfrm>
            <a:off x="585216" y="1373187"/>
            <a:ext cx="1491234" cy="4468041"/>
          </a:xfrm>
        </p:spPr>
        <p:txBody>
          <a:bodyPr lIns="144000" rIns="108000" bIns="72000"/>
          <a:lstStyle>
            <a:lvl1pPr marL="0" indent="0">
              <a:buFontTx/>
              <a:buNone/>
              <a:defRPr sz="1000" b="1">
                <a:latin typeface="Arial" pitchFamily="34" charset="0"/>
                <a:cs typeface="Arial" pitchFamily="34" charset="0"/>
              </a:defRPr>
            </a:lvl1pPr>
          </a:lstStyle>
          <a:p>
            <a:pPr lvl="0"/>
            <a:r>
              <a:rPr lang="nb-NO" noProof="0" dirty="0" err="1" smtClean="0"/>
              <a:t>Click</a:t>
            </a:r>
            <a:r>
              <a:rPr lang="nb-NO" noProof="0" dirty="0" smtClean="0"/>
              <a:t> to </a:t>
            </a:r>
            <a:r>
              <a:rPr lang="nb-NO" noProof="0" dirty="0" err="1" smtClean="0"/>
              <a:t>edit</a:t>
            </a:r>
            <a:r>
              <a:rPr lang="nb-NO" noProof="0" dirty="0" smtClean="0"/>
              <a:t> master </a:t>
            </a:r>
            <a:r>
              <a:rPr lang="nb-NO" noProof="0" dirty="0" err="1" smtClean="0"/>
              <a:t>text</a:t>
            </a:r>
            <a:r>
              <a:rPr lang="nb-NO" noProof="0" dirty="0" smtClean="0"/>
              <a:t> </a:t>
            </a:r>
            <a:r>
              <a:rPr lang="nb-NO" noProof="0" dirty="0" err="1" smtClean="0"/>
              <a:t>styles</a:t>
            </a:r>
            <a:endParaRPr lang="nb-NO" noProof="0" dirty="0" smtClean="0"/>
          </a:p>
        </p:txBody>
      </p:sp>
      <p:sp>
        <p:nvSpPr>
          <p:cNvPr id="10" name="Content Placeholder 2"/>
          <p:cNvSpPr>
            <a:spLocks noGrp="1"/>
          </p:cNvSpPr>
          <p:nvPr>
            <p:ph idx="1"/>
          </p:nvPr>
        </p:nvSpPr>
        <p:spPr>
          <a:xfrm>
            <a:off x="2543176" y="1373188"/>
            <a:ext cx="6008294" cy="4420632"/>
          </a:xfrm>
        </p:spPr>
        <p:txBody>
          <a:bodyPr>
            <a:normAutofit/>
          </a:bodyPr>
          <a:lstStyle>
            <a:lvl1pPr>
              <a:defRPr sz="1600">
                <a:latin typeface="Times New Roman" pitchFamily="18" charset="0"/>
                <a:cs typeface="Times New Roman" pitchFamily="18" charset="0"/>
              </a:defRPr>
            </a:lvl1pPr>
            <a:lvl2pPr>
              <a:buClr>
                <a:schemeClr val="tx2"/>
              </a:buClr>
              <a:defRPr sz="1600">
                <a:solidFill>
                  <a:schemeClr val="tx1"/>
                </a:solidFill>
                <a:latin typeface="Times New Roman" pitchFamily="18" charset="0"/>
                <a:cs typeface="Times New Roman" pitchFamily="18" charset="0"/>
              </a:defRPr>
            </a:lvl2pPr>
            <a:lvl3pPr>
              <a:defRPr sz="1600">
                <a:latin typeface="Times New Roman" pitchFamily="18" charset="0"/>
                <a:cs typeface="Times New Roman" pitchFamily="18" charset="0"/>
              </a:defRPr>
            </a:lvl3pPr>
            <a:lvl4pPr>
              <a:defRPr sz="1600">
                <a:latin typeface="Times New Roman" pitchFamily="18" charset="0"/>
                <a:cs typeface="Times New Roman" pitchFamily="18" charset="0"/>
              </a:defRPr>
            </a:lvl4pPr>
            <a:lvl5pPr>
              <a:defRPr sz="1600">
                <a:latin typeface="Times New Roman" pitchFamily="18" charset="0"/>
                <a:cs typeface="Times New Roman" pitchFamily="18" charset="0"/>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nb-NO" noProof="0" dirty="0"/>
          </a:p>
        </p:txBody>
      </p:sp>
      <p:cxnSp>
        <p:nvCxnSpPr>
          <p:cNvPr id="12" name="Straight Connector 11"/>
          <p:cNvCxnSpPr/>
          <p:nvPr userDrawn="1"/>
        </p:nvCxnSpPr>
        <p:spPr>
          <a:xfrm>
            <a:off x="740532" y="998676"/>
            <a:ext cx="8424106"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rot="5400000">
            <a:off x="139281" y="3668713"/>
            <a:ext cx="4359277" cy="0"/>
          </a:xfrm>
          <a:prstGeom prst="line">
            <a:avLst/>
          </a:prstGeom>
          <a:ln>
            <a:solidFill>
              <a:srgbClr val="1D93D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Left menu with bullet and navigation">
    <p:spTree>
      <p:nvGrpSpPr>
        <p:cNvPr id="1" name=""/>
        <p:cNvGrpSpPr/>
        <p:nvPr/>
      </p:nvGrpSpPr>
      <p:grpSpPr>
        <a:xfrm>
          <a:off x="0" y="0"/>
          <a:ext cx="0" cy="0"/>
          <a:chOff x="0" y="0"/>
          <a:chExt cx="0" cy="0"/>
        </a:xfrm>
      </p:grpSpPr>
      <p:sp>
        <p:nvSpPr>
          <p:cNvPr id="13" name="Content Placeholder 2"/>
          <p:cNvSpPr>
            <a:spLocks noGrp="1"/>
          </p:cNvSpPr>
          <p:nvPr>
            <p:ph idx="1"/>
          </p:nvPr>
        </p:nvSpPr>
        <p:spPr>
          <a:xfrm>
            <a:off x="2543176" y="1373188"/>
            <a:ext cx="6008294" cy="4420632"/>
          </a:xfrm>
        </p:spPr>
        <p:txBody>
          <a:bodyPr>
            <a:normAutofit/>
          </a:bodyPr>
          <a:lstStyle>
            <a:lvl1pPr>
              <a:defRPr sz="1600">
                <a:latin typeface="Times New Roman" pitchFamily="18" charset="0"/>
                <a:cs typeface="Times New Roman" pitchFamily="18" charset="0"/>
              </a:defRPr>
            </a:lvl1pPr>
            <a:lvl2pPr>
              <a:buClr>
                <a:schemeClr val="tx2"/>
              </a:buClr>
              <a:defRPr sz="1600">
                <a:solidFill>
                  <a:schemeClr val="tx1"/>
                </a:solidFill>
                <a:latin typeface="Times New Roman" pitchFamily="18" charset="0"/>
                <a:cs typeface="Times New Roman" pitchFamily="18" charset="0"/>
              </a:defRPr>
            </a:lvl2pPr>
            <a:lvl3pPr>
              <a:defRPr sz="1600">
                <a:latin typeface="Times New Roman" pitchFamily="18" charset="0"/>
                <a:cs typeface="Times New Roman" pitchFamily="18" charset="0"/>
              </a:defRPr>
            </a:lvl3pPr>
            <a:lvl4pPr>
              <a:defRPr sz="1600">
                <a:latin typeface="Times New Roman" pitchFamily="18" charset="0"/>
                <a:cs typeface="Times New Roman" pitchFamily="18" charset="0"/>
              </a:defRPr>
            </a:lvl4pPr>
            <a:lvl5pPr>
              <a:defRPr sz="1600">
                <a:latin typeface="Times New Roman" pitchFamily="18" charset="0"/>
                <a:cs typeface="Times New Roman" pitchFamily="18" charset="0"/>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nb-NO" noProof="0"/>
          </a:p>
        </p:txBody>
      </p:sp>
      <p:sp>
        <p:nvSpPr>
          <p:cNvPr id="20" name="Text Placeholder 19"/>
          <p:cNvSpPr>
            <a:spLocks noGrp="1"/>
          </p:cNvSpPr>
          <p:nvPr>
            <p:ph type="body" sz="quarter" idx="10" hasCustomPrompt="1"/>
          </p:nvPr>
        </p:nvSpPr>
        <p:spPr>
          <a:xfrm>
            <a:off x="585216" y="1373187"/>
            <a:ext cx="1491234" cy="4468041"/>
          </a:xfrm>
        </p:spPr>
        <p:txBody>
          <a:bodyPr lIns="144000" rIns="108000" bIns="72000"/>
          <a:lstStyle>
            <a:lvl1pPr marL="0" indent="0">
              <a:buFontTx/>
              <a:buNone/>
              <a:defRPr sz="1000" b="1">
                <a:latin typeface="Arial" pitchFamily="34" charset="0"/>
                <a:cs typeface="Arial" pitchFamily="34" charset="0"/>
              </a:defRPr>
            </a:lvl1pPr>
          </a:lstStyle>
          <a:p>
            <a:pPr lvl="0"/>
            <a:r>
              <a:rPr lang="nb-NO" noProof="0" smtClean="0"/>
              <a:t>Click to edit master text styles</a:t>
            </a:r>
          </a:p>
        </p:txBody>
      </p:sp>
      <p:sp>
        <p:nvSpPr>
          <p:cNvPr id="15" name="Text Placeholder 19"/>
          <p:cNvSpPr>
            <a:spLocks noGrp="1"/>
          </p:cNvSpPr>
          <p:nvPr>
            <p:ph type="body" sz="quarter" idx="11" hasCustomPrompt="1"/>
          </p:nvPr>
        </p:nvSpPr>
        <p:spPr>
          <a:xfrm>
            <a:off x="585216" y="351130"/>
            <a:ext cx="1497330" cy="548640"/>
          </a:xfrm>
        </p:spPr>
        <p:txBody>
          <a:bodyPr lIns="144000" rIns="108000" bIns="72000" anchor="b"/>
          <a:lstStyle>
            <a:lvl1pPr marL="0" indent="0">
              <a:buFontTx/>
              <a:buNone/>
              <a:defRPr sz="900" b="1" baseline="0">
                <a:latin typeface="Arial" pitchFamily="34" charset="0"/>
                <a:cs typeface="Arial" pitchFamily="34" charset="0"/>
              </a:defRPr>
            </a:lvl1pPr>
          </a:lstStyle>
          <a:p>
            <a:pPr lvl="0"/>
            <a:r>
              <a:rPr lang="nb-NO" noProof="0" smtClean="0"/>
              <a:t>Click to put in navigation text</a:t>
            </a:r>
          </a:p>
        </p:txBody>
      </p:sp>
      <p:sp>
        <p:nvSpPr>
          <p:cNvPr id="9" name="Title 1"/>
          <p:cNvSpPr txBox="1">
            <a:spLocks/>
          </p:cNvSpPr>
          <p:nvPr userDrawn="1"/>
        </p:nvSpPr>
        <p:spPr>
          <a:xfrm>
            <a:off x="2479852" y="387705"/>
            <a:ext cx="6930847" cy="758984"/>
          </a:xfrm>
          <a:prstGeom prst="rect">
            <a:avLst/>
          </a:prstGeom>
        </p:spPr>
        <p:txBody>
          <a:bodyPr/>
          <a:lstStyle>
            <a:lvl1pPr>
              <a:defRPr sz="2800"/>
            </a:lvl1pPr>
          </a:lstStyle>
          <a:p>
            <a:pPr marL="0" marR="0" lvl="0" indent="0" algn="l" defTabSz="1031626" rtl="0" eaLnBrk="1" fontAlgn="auto" latinLnBrk="0" hangingPunct="1">
              <a:lnSpc>
                <a:spcPct val="100000"/>
              </a:lnSpc>
              <a:spcBef>
                <a:spcPct val="0"/>
              </a:spcBef>
              <a:spcAft>
                <a:spcPts val="0"/>
              </a:spcAft>
              <a:buClrTx/>
              <a:buSzTx/>
              <a:buFontTx/>
              <a:buNone/>
              <a:tabLst/>
              <a:defRPr/>
            </a:pPr>
            <a:r>
              <a:rPr kumimoji="0" lang="nb-NO" sz="2800" b="0" i="0" u="none" strike="noStrike" kern="1200" cap="none" spc="0" normalizeH="0" baseline="0" noProof="0" smtClean="0">
                <a:ln>
                  <a:noFill/>
                </a:ln>
                <a:solidFill>
                  <a:schemeClr val="tx1"/>
                </a:solidFill>
                <a:effectLst/>
                <a:uLnTx/>
                <a:uFillTx/>
                <a:latin typeface="Times New Roman" pitchFamily="18" charset="0"/>
                <a:ea typeface="+mj-ea"/>
                <a:cs typeface="Times New Roman" pitchFamily="18" charset="0"/>
              </a:rPr>
              <a:t>Click to edit Master title style</a:t>
            </a:r>
            <a:endParaRPr kumimoji="0" lang="nb-NO" sz="2800" b="0" i="0" u="none" strike="noStrike" kern="1200" cap="none" spc="0" normalizeH="0" baseline="0" noProof="0">
              <a:ln>
                <a:noFill/>
              </a:ln>
              <a:solidFill>
                <a:schemeClr val="tx1"/>
              </a:solidFill>
              <a:effectLst/>
              <a:uLnTx/>
              <a:uFillTx/>
              <a:latin typeface="Times New Roman" pitchFamily="18" charset="0"/>
              <a:ea typeface="+mj-ea"/>
              <a:cs typeface="Times New Roman" pitchFamily="18" charset="0"/>
            </a:endParaRPr>
          </a:p>
        </p:txBody>
      </p:sp>
      <p:cxnSp>
        <p:nvCxnSpPr>
          <p:cNvPr id="11" name="Straight Connector 10"/>
          <p:cNvCxnSpPr/>
          <p:nvPr userDrawn="1"/>
        </p:nvCxnSpPr>
        <p:spPr>
          <a:xfrm>
            <a:off x="740532" y="998676"/>
            <a:ext cx="8424106"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rot="5400000">
            <a:off x="139281" y="3668713"/>
            <a:ext cx="4359277" cy="0"/>
          </a:xfrm>
          <a:prstGeom prst="line">
            <a:avLst/>
          </a:prstGeom>
          <a:ln>
            <a:solidFill>
              <a:srgbClr val="1D93D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Left menu with bullet, navigation and page no">
    <p:spTree>
      <p:nvGrpSpPr>
        <p:cNvPr id="1" name=""/>
        <p:cNvGrpSpPr/>
        <p:nvPr/>
      </p:nvGrpSpPr>
      <p:grpSpPr>
        <a:xfrm>
          <a:off x="0" y="0"/>
          <a:ext cx="0" cy="0"/>
          <a:chOff x="0" y="0"/>
          <a:chExt cx="0" cy="0"/>
        </a:xfrm>
      </p:grpSpPr>
      <p:cxnSp>
        <p:nvCxnSpPr>
          <p:cNvPr id="8" name="Straight Connector 7"/>
          <p:cNvCxnSpPr/>
          <p:nvPr userDrawn="1"/>
        </p:nvCxnSpPr>
        <p:spPr>
          <a:xfrm rot="5400000">
            <a:off x="6451606" y="3668714"/>
            <a:ext cx="4359274" cy="0"/>
          </a:xfrm>
          <a:prstGeom prst="line">
            <a:avLst/>
          </a:prstGeom>
          <a:ln>
            <a:solidFill>
              <a:srgbClr val="1D93D2"/>
            </a:solidFill>
          </a:ln>
        </p:spPr>
        <p:style>
          <a:lnRef idx="1">
            <a:schemeClr val="accent1"/>
          </a:lnRef>
          <a:fillRef idx="0">
            <a:schemeClr val="accent1"/>
          </a:fillRef>
          <a:effectRef idx="0">
            <a:schemeClr val="accent1"/>
          </a:effectRef>
          <a:fontRef idx="minor">
            <a:schemeClr val="tx1"/>
          </a:fontRef>
        </p:style>
      </p:cxnSp>
      <p:sp>
        <p:nvSpPr>
          <p:cNvPr id="18" name="Text Placeholder 19"/>
          <p:cNvSpPr>
            <a:spLocks noGrp="1"/>
          </p:cNvSpPr>
          <p:nvPr>
            <p:ph type="body" sz="quarter" idx="11" hasCustomPrompt="1"/>
          </p:nvPr>
        </p:nvSpPr>
        <p:spPr>
          <a:xfrm>
            <a:off x="8705849" y="1373188"/>
            <a:ext cx="510541" cy="4498826"/>
          </a:xfrm>
        </p:spPr>
        <p:txBody>
          <a:bodyPr lIns="144000" rIns="108000" bIns="72000">
            <a:normAutofit/>
          </a:bodyPr>
          <a:lstStyle>
            <a:lvl1pPr marL="0" indent="0">
              <a:buFontTx/>
              <a:buNone/>
              <a:defRPr sz="700" b="1" baseline="0">
                <a:latin typeface="Arial" pitchFamily="34" charset="0"/>
                <a:cs typeface="Arial" pitchFamily="34" charset="0"/>
              </a:defRPr>
            </a:lvl1pPr>
          </a:lstStyle>
          <a:p>
            <a:pPr lvl="0"/>
            <a:r>
              <a:rPr lang="nb-NO" noProof="0" smtClean="0"/>
              <a:t>Page number etc.</a:t>
            </a:r>
          </a:p>
        </p:txBody>
      </p:sp>
      <p:cxnSp>
        <p:nvCxnSpPr>
          <p:cNvPr id="13" name="Straight Connector 12"/>
          <p:cNvCxnSpPr/>
          <p:nvPr userDrawn="1"/>
        </p:nvCxnSpPr>
        <p:spPr>
          <a:xfrm rot="5400000">
            <a:off x="139281" y="3668713"/>
            <a:ext cx="4359277" cy="0"/>
          </a:xfrm>
          <a:prstGeom prst="line">
            <a:avLst/>
          </a:prstGeom>
          <a:ln>
            <a:solidFill>
              <a:srgbClr val="1D93D2"/>
            </a:solidFill>
          </a:ln>
        </p:spPr>
        <p:style>
          <a:lnRef idx="1">
            <a:schemeClr val="accent1"/>
          </a:lnRef>
          <a:fillRef idx="0">
            <a:schemeClr val="accent1"/>
          </a:fillRef>
          <a:effectRef idx="0">
            <a:schemeClr val="accent1"/>
          </a:effectRef>
          <a:fontRef idx="minor">
            <a:schemeClr val="tx1"/>
          </a:fontRef>
        </p:style>
      </p:cxnSp>
      <p:sp>
        <p:nvSpPr>
          <p:cNvPr id="15" name="Text Placeholder 19"/>
          <p:cNvSpPr>
            <a:spLocks noGrp="1"/>
          </p:cNvSpPr>
          <p:nvPr>
            <p:ph type="body" sz="quarter" idx="10" hasCustomPrompt="1"/>
          </p:nvPr>
        </p:nvSpPr>
        <p:spPr>
          <a:xfrm>
            <a:off x="585216" y="1373187"/>
            <a:ext cx="1491234" cy="4468041"/>
          </a:xfrm>
        </p:spPr>
        <p:txBody>
          <a:bodyPr lIns="144000" rIns="108000" bIns="72000"/>
          <a:lstStyle>
            <a:lvl1pPr marL="0" indent="0">
              <a:buFontTx/>
              <a:buNone/>
              <a:defRPr sz="1000" b="1">
                <a:latin typeface="Arial" pitchFamily="34" charset="0"/>
                <a:cs typeface="Arial" pitchFamily="34" charset="0"/>
              </a:defRPr>
            </a:lvl1pPr>
          </a:lstStyle>
          <a:p>
            <a:pPr lvl="0"/>
            <a:r>
              <a:rPr lang="nb-NO" noProof="0" smtClean="0"/>
              <a:t>Click to edit master text styles</a:t>
            </a:r>
          </a:p>
        </p:txBody>
      </p:sp>
      <p:sp>
        <p:nvSpPr>
          <p:cNvPr id="16" name="Text Placeholder 19"/>
          <p:cNvSpPr>
            <a:spLocks noGrp="1"/>
          </p:cNvSpPr>
          <p:nvPr>
            <p:ph type="body" sz="quarter" idx="12" hasCustomPrompt="1"/>
          </p:nvPr>
        </p:nvSpPr>
        <p:spPr>
          <a:xfrm>
            <a:off x="585216" y="351130"/>
            <a:ext cx="1497330" cy="548640"/>
          </a:xfrm>
        </p:spPr>
        <p:txBody>
          <a:bodyPr lIns="144000" rIns="108000" bIns="72000" anchor="b"/>
          <a:lstStyle>
            <a:lvl1pPr marL="0" indent="0">
              <a:buFontTx/>
              <a:buNone/>
              <a:defRPr sz="900" b="1" baseline="0">
                <a:latin typeface="Arial" pitchFamily="34" charset="0"/>
                <a:cs typeface="Arial" pitchFamily="34" charset="0"/>
              </a:defRPr>
            </a:lvl1pPr>
          </a:lstStyle>
          <a:p>
            <a:pPr lvl="0"/>
            <a:r>
              <a:rPr lang="nb-NO" noProof="0" smtClean="0"/>
              <a:t>Click to put in navigation text</a:t>
            </a:r>
          </a:p>
        </p:txBody>
      </p:sp>
      <p:sp>
        <p:nvSpPr>
          <p:cNvPr id="19" name="Title 1"/>
          <p:cNvSpPr txBox="1">
            <a:spLocks/>
          </p:cNvSpPr>
          <p:nvPr userDrawn="1"/>
        </p:nvSpPr>
        <p:spPr>
          <a:xfrm>
            <a:off x="2479852" y="387705"/>
            <a:ext cx="6930847" cy="758984"/>
          </a:xfrm>
          <a:prstGeom prst="rect">
            <a:avLst/>
          </a:prstGeom>
        </p:spPr>
        <p:txBody>
          <a:bodyPr/>
          <a:lstStyle>
            <a:lvl1pPr>
              <a:defRPr sz="2800"/>
            </a:lvl1pPr>
          </a:lstStyle>
          <a:p>
            <a:pPr marL="0" marR="0" lvl="0" indent="0" algn="l" defTabSz="1031626" rtl="0" eaLnBrk="1" fontAlgn="auto" latinLnBrk="0" hangingPunct="1">
              <a:lnSpc>
                <a:spcPct val="100000"/>
              </a:lnSpc>
              <a:spcBef>
                <a:spcPct val="0"/>
              </a:spcBef>
              <a:spcAft>
                <a:spcPts val="0"/>
              </a:spcAft>
              <a:buClrTx/>
              <a:buSzTx/>
              <a:buFontTx/>
              <a:buNone/>
              <a:tabLst/>
              <a:defRPr/>
            </a:pPr>
            <a:r>
              <a:rPr kumimoji="0" lang="nb-NO" sz="2800" b="0" i="0" u="none" strike="noStrike" kern="1200" cap="none" spc="0" normalizeH="0" baseline="0" noProof="0" smtClean="0">
                <a:ln>
                  <a:noFill/>
                </a:ln>
                <a:solidFill>
                  <a:schemeClr val="tx1"/>
                </a:solidFill>
                <a:effectLst/>
                <a:uLnTx/>
                <a:uFillTx/>
                <a:latin typeface="Times New Roman" pitchFamily="18" charset="0"/>
                <a:ea typeface="+mj-ea"/>
                <a:cs typeface="Times New Roman" pitchFamily="18" charset="0"/>
              </a:rPr>
              <a:t>Click to edit Master title style</a:t>
            </a:r>
            <a:endParaRPr kumimoji="0" lang="nb-NO" sz="2800" b="0" i="0" u="none" strike="noStrike" kern="1200" cap="none" spc="0" normalizeH="0" baseline="0" noProof="0">
              <a:ln>
                <a:noFill/>
              </a:ln>
              <a:solidFill>
                <a:schemeClr val="tx1"/>
              </a:solidFill>
              <a:effectLst/>
              <a:uLnTx/>
              <a:uFillTx/>
              <a:latin typeface="Times New Roman" pitchFamily="18" charset="0"/>
              <a:ea typeface="+mj-ea"/>
              <a:cs typeface="Times New Roman" pitchFamily="18" charset="0"/>
            </a:endParaRPr>
          </a:p>
        </p:txBody>
      </p:sp>
      <p:sp>
        <p:nvSpPr>
          <p:cNvPr id="10" name="Content Placeholder 2"/>
          <p:cNvSpPr>
            <a:spLocks noGrp="1"/>
          </p:cNvSpPr>
          <p:nvPr>
            <p:ph idx="1"/>
          </p:nvPr>
        </p:nvSpPr>
        <p:spPr>
          <a:xfrm>
            <a:off x="2543176" y="1373188"/>
            <a:ext cx="6008294" cy="4420632"/>
          </a:xfrm>
        </p:spPr>
        <p:txBody>
          <a:bodyPr>
            <a:normAutofit/>
          </a:bodyPr>
          <a:lstStyle>
            <a:lvl1pPr>
              <a:defRPr sz="1600">
                <a:latin typeface="Times New Roman" pitchFamily="18" charset="0"/>
                <a:cs typeface="Times New Roman" pitchFamily="18" charset="0"/>
              </a:defRPr>
            </a:lvl1pPr>
            <a:lvl2pPr>
              <a:buClr>
                <a:schemeClr val="tx2"/>
              </a:buClr>
              <a:defRPr sz="1600">
                <a:solidFill>
                  <a:schemeClr val="tx1"/>
                </a:solidFill>
                <a:latin typeface="Times New Roman" pitchFamily="18" charset="0"/>
                <a:cs typeface="Times New Roman" pitchFamily="18" charset="0"/>
              </a:defRPr>
            </a:lvl2pPr>
            <a:lvl3pPr>
              <a:defRPr sz="1600">
                <a:latin typeface="Times New Roman" pitchFamily="18" charset="0"/>
                <a:cs typeface="Times New Roman" pitchFamily="18" charset="0"/>
              </a:defRPr>
            </a:lvl3pPr>
            <a:lvl4pPr>
              <a:defRPr sz="1600">
                <a:latin typeface="Times New Roman" pitchFamily="18" charset="0"/>
                <a:cs typeface="Times New Roman" pitchFamily="18" charset="0"/>
              </a:defRPr>
            </a:lvl4pPr>
            <a:lvl5pPr>
              <a:defRPr sz="1600">
                <a:latin typeface="Times New Roman" pitchFamily="18" charset="0"/>
                <a:cs typeface="Times New Roman" pitchFamily="18" charset="0"/>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nb-NO" noProof="0"/>
          </a:p>
        </p:txBody>
      </p:sp>
      <p:cxnSp>
        <p:nvCxnSpPr>
          <p:cNvPr id="14" name="Straight Connector 13"/>
          <p:cNvCxnSpPr/>
          <p:nvPr userDrawn="1"/>
        </p:nvCxnSpPr>
        <p:spPr>
          <a:xfrm>
            <a:off x="740532" y="998676"/>
            <a:ext cx="8424106"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slide">
    <p:spTree>
      <p:nvGrpSpPr>
        <p:cNvPr id="1" name=""/>
        <p:cNvGrpSpPr/>
        <p:nvPr/>
      </p:nvGrpSpPr>
      <p:grpSpPr>
        <a:xfrm>
          <a:off x="0" y="0"/>
          <a:ext cx="0" cy="0"/>
          <a:chOff x="0" y="0"/>
          <a:chExt cx="0" cy="0"/>
        </a:xfrm>
      </p:grpSpPr>
      <p:sp>
        <p:nvSpPr>
          <p:cNvPr id="14" name="Title 1"/>
          <p:cNvSpPr>
            <a:spLocks noGrp="1"/>
          </p:cNvSpPr>
          <p:nvPr>
            <p:ph type="title"/>
          </p:nvPr>
        </p:nvSpPr>
        <p:spPr>
          <a:xfrm>
            <a:off x="632520" y="387705"/>
            <a:ext cx="8778180" cy="758984"/>
          </a:xfrm>
          <a:prstGeom prst="rect">
            <a:avLst/>
          </a:prstGeom>
        </p:spPr>
        <p:txBody>
          <a:bodyPr/>
          <a:lstStyle>
            <a:lvl1pPr>
              <a:defRPr sz="2800"/>
            </a:lvl1pPr>
          </a:lstStyle>
          <a:p>
            <a:r>
              <a:rPr lang="en-US" noProof="0" smtClean="0"/>
              <a:t>Click to edit Master title style</a:t>
            </a:r>
            <a:endParaRPr lang="nb-NO" noProof="0"/>
          </a:p>
        </p:txBody>
      </p:sp>
      <p:cxnSp>
        <p:nvCxnSpPr>
          <p:cNvPr id="5" name="Straight Connector 4"/>
          <p:cNvCxnSpPr/>
          <p:nvPr userDrawn="1"/>
        </p:nvCxnSpPr>
        <p:spPr>
          <a:xfrm>
            <a:off x="740532" y="998676"/>
            <a:ext cx="8424106"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 Placeholder 9"/>
          <p:cNvSpPr>
            <a:spLocks noGrp="1"/>
          </p:cNvSpPr>
          <p:nvPr>
            <p:ph type="body" sz="quarter" idx="13"/>
          </p:nvPr>
        </p:nvSpPr>
        <p:spPr>
          <a:xfrm>
            <a:off x="632521" y="1296237"/>
            <a:ext cx="6475946" cy="2949760"/>
          </a:xfrm>
        </p:spPr>
        <p:txBody>
          <a:bodyPr/>
          <a:lstStyle>
            <a:lvl1pPr>
              <a:lnSpc>
                <a:spcPct val="150000"/>
              </a:lnSpc>
              <a:buFont typeface="+mj-lt"/>
              <a:buAutoNum type="arabicPeriod"/>
              <a:defRPr i="1"/>
            </a:lvl1pPr>
          </a:lstStyle>
          <a:p>
            <a:pPr lvl="0"/>
            <a:r>
              <a:rPr lang="en-US" noProof="0" smtClean="0"/>
              <a:t>Click to edit Master text styles</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Large Picture">
    <p:spTree>
      <p:nvGrpSpPr>
        <p:cNvPr id="1" name=""/>
        <p:cNvGrpSpPr/>
        <p:nvPr/>
      </p:nvGrpSpPr>
      <p:grpSpPr>
        <a:xfrm>
          <a:off x="0" y="0"/>
          <a:ext cx="0" cy="0"/>
          <a:chOff x="0" y="0"/>
          <a:chExt cx="0" cy="0"/>
        </a:xfrm>
      </p:grpSpPr>
      <p:sp>
        <p:nvSpPr>
          <p:cNvPr id="8" name="Picture Placeholder 2"/>
          <p:cNvSpPr>
            <a:spLocks noGrp="1"/>
          </p:cNvSpPr>
          <p:nvPr>
            <p:ph type="pic" idx="13"/>
          </p:nvPr>
        </p:nvSpPr>
        <p:spPr>
          <a:xfrm>
            <a:off x="0" y="0"/>
            <a:ext cx="9906000" cy="6029325"/>
          </a:xfrm>
        </p:spPr>
        <p:txBody>
          <a:bodyPr rtlCol="0" anchor="b">
            <a:norm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nb-NO" noProof="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lank slide with title">
    <p:spTree>
      <p:nvGrpSpPr>
        <p:cNvPr id="1" name=""/>
        <p:cNvGrpSpPr/>
        <p:nvPr/>
      </p:nvGrpSpPr>
      <p:grpSpPr>
        <a:xfrm>
          <a:off x="0" y="0"/>
          <a:ext cx="0" cy="0"/>
          <a:chOff x="0" y="0"/>
          <a:chExt cx="0" cy="0"/>
        </a:xfrm>
      </p:grpSpPr>
      <p:sp>
        <p:nvSpPr>
          <p:cNvPr id="8" name="Title 1"/>
          <p:cNvSpPr>
            <a:spLocks noGrp="1"/>
          </p:cNvSpPr>
          <p:nvPr>
            <p:ph type="title"/>
          </p:nvPr>
        </p:nvSpPr>
        <p:spPr>
          <a:xfrm>
            <a:off x="632520" y="387705"/>
            <a:ext cx="8778180" cy="758984"/>
          </a:xfrm>
          <a:prstGeom prst="rect">
            <a:avLst/>
          </a:prstGeom>
        </p:spPr>
        <p:txBody>
          <a:bodyPr/>
          <a:lstStyle>
            <a:lvl1pPr>
              <a:defRPr sz="2800"/>
            </a:lvl1pPr>
          </a:lstStyle>
          <a:p>
            <a:r>
              <a:rPr lang="en-US" noProof="0" smtClean="0"/>
              <a:t>Click to edit Master title style</a:t>
            </a:r>
            <a:endParaRPr lang="nb-NO" noProof="0"/>
          </a:p>
        </p:txBody>
      </p:sp>
      <p:cxnSp>
        <p:nvCxnSpPr>
          <p:cNvPr id="12" name="Straight Connector 11"/>
          <p:cNvCxnSpPr/>
          <p:nvPr userDrawn="1"/>
        </p:nvCxnSpPr>
        <p:spPr>
          <a:xfrm>
            <a:off x="740532" y="998676"/>
            <a:ext cx="8424106"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Bullet list">
    <p:spTree>
      <p:nvGrpSpPr>
        <p:cNvPr id="1" name=""/>
        <p:cNvGrpSpPr/>
        <p:nvPr/>
      </p:nvGrpSpPr>
      <p:grpSpPr>
        <a:xfrm>
          <a:off x="0" y="0"/>
          <a:ext cx="0" cy="0"/>
          <a:chOff x="0" y="0"/>
          <a:chExt cx="0" cy="0"/>
        </a:xfrm>
      </p:grpSpPr>
      <p:cxnSp>
        <p:nvCxnSpPr>
          <p:cNvPr id="18" name="Straight Connector 17"/>
          <p:cNvCxnSpPr/>
          <p:nvPr/>
        </p:nvCxnSpPr>
        <p:spPr>
          <a:xfrm rot="5400000">
            <a:off x="531709" y="6539746"/>
            <a:ext cx="345638"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
          </p:nvPr>
        </p:nvSpPr>
        <p:spPr>
          <a:xfrm>
            <a:off x="1285874" y="1384300"/>
            <a:ext cx="6263903" cy="4372762"/>
          </a:xfrm>
        </p:spPr>
        <p:txBody>
          <a:bodyPr>
            <a:normAutofit/>
          </a:bodyPr>
          <a:lstStyle>
            <a:lvl1pPr>
              <a:defRPr sz="1800"/>
            </a:lvl1pPr>
            <a:lvl2pPr>
              <a:defRPr sz="1800" i="1">
                <a:solidFill>
                  <a:schemeClr val="tx1"/>
                </a:solidFill>
              </a:defRPr>
            </a:lvl2pPr>
            <a:lvl3pPr>
              <a:defRPr sz="1800"/>
            </a:lvl3pPr>
            <a:lvl4pPr>
              <a:defRPr sz="1800"/>
            </a:lvl4pPr>
            <a:lvl5pPr>
              <a:defRPr sz="1800"/>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nb-NO" noProof="0"/>
          </a:p>
        </p:txBody>
      </p:sp>
      <p:cxnSp>
        <p:nvCxnSpPr>
          <p:cNvPr id="17" name="Straight Connector 16"/>
          <p:cNvCxnSpPr/>
          <p:nvPr/>
        </p:nvCxnSpPr>
        <p:spPr>
          <a:xfrm>
            <a:off x="740532" y="998676"/>
            <a:ext cx="8424106"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p:nvPr>
        </p:nvSpPr>
        <p:spPr>
          <a:xfrm>
            <a:off x="632520" y="387705"/>
            <a:ext cx="8778180" cy="758984"/>
          </a:xfrm>
          <a:prstGeom prst="rect">
            <a:avLst/>
          </a:prstGeom>
        </p:spPr>
        <p:txBody>
          <a:bodyPr/>
          <a:lstStyle>
            <a:lvl1pPr>
              <a:defRPr sz="2800"/>
            </a:lvl1pPr>
          </a:lstStyle>
          <a:p>
            <a:r>
              <a:rPr lang="en-US" noProof="0" smtClean="0"/>
              <a:t>Click to edit Master title style</a:t>
            </a:r>
            <a:endParaRPr lang="nb-NO" noProof="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0" name="Title 1"/>
          <p:cNvSpPr>
            <a:spLocks noGrp="1"/>
          </p:cNvSpPr>
          <p:nvPr>
            <p:ph type="title"/>
          </p:nvPr>
        </p:nvSpPr>
        <p:spPr>
          <a:xfrm>
            <a:off x="632520" y="387705"/>
            <a:ext cx="8778180" cy="758984"/>
          </a:xfrm>
          <a:prstGeom prst="rect">
            <a:avLst/>
          </a:prstGeom>
        </p:spPr>
        <p:txBody>
          <a:bodyPr/>
          <a:lstStyle>
            <a:lvl1pPr>
              <a:defRPr sz="2800"/>
            </a:lvl1pPr>
          </a:lstStyle>
          <a:p>
            <a:r>
              <a:rPr lang="en-US" noProof="0" smtClean="0"/>
              <a:t>Click to edit Master title style</a:t>
            </a:r>
            <a:endParaRPr lang="nb-NO" noProof="0" dirty="0"/>
          </a:p>
        </p:txBody>
      </p:sp>
      <p:cxnSp>
        <p:nvCxnSpPr>
          <p:cNvPr id="7" name="Straight Connector 6"/>
          <p:cNvCxnSpPr/>
          <p:nvPr userDrawn="1"/>
        </p:nvCxnSpPr>
        <p:spPr>
          <a:xfrm>
            <a:off x="740532" y="998676"/>
            <a:ext cx="8424106"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
        <p:nvSpPr>
          <p:cNvPr id="8" name="Content Placeholder 2"/>
          <p:cNvSpPr>
            <a:spLocks noGrp="1"/>
          </p:cNvSpPr>
          <p:nvPr>
            <p:ph sz="half" idx="1"/>
          </p:nvPr>
        </p:nvSpPr>
        <p:spPr>
          <a:xfrm>
            <a:off x="1285875" y="1376363"/>
            <a:ext cx="3803615" cy="4392611"/>
          </a:xfrm>
        </p:spPr>
        <p:txBody>
          <a:bodyPr>
            <a:normAutofit/>
          </a:bodyPr>
          <a:lstStyle>
            <a:lvl1pPr>
              <a:defRPr sz="1800"/>
            </a:lvl1pPr>
            <a:lvl2pPr>
              <a:defRPr sz="1800" i="1">
                <a:solidFill>
                  <a:schemeClr val="tx1"/>
                </a:solidFill>
              </a:defRPr>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nb-NO" noProof="0" dirty="0"/>
          </a:p>
        </p:txBody>
      </p:sp>
      <p:sp>
        <p:nvSpPr>
          <p:cNvPr id="9" name="Content Placeholder 2"/>
          <p:cNvSpPr>
            <a:spLocks noGrp="1"/>
          </p:cNvSpPr>
          <p:nvPr>
            <p:ph sz="half" idx="10"/>
          </p:nvPr>
        </p:nvSpPr>
        <p:spPr>
          <a:xfrm>
            <a:off x="5355572" y="1376363"/>
            <a:ext cx="3812241" cy="4392611"/>
          </a:xfrm>
        </p:spPr>
        <p:txBody>
          <a:bodyPr>
            <a:normAutofit/>
          </a:bodyPr>
          <a:lstStyle>
            <a:lvl1pPr>
              <a:defRPr sz="1800"/>
            </a:lvl1pPr>
            <a:lvl2pPr>
              <a:defRPr sz="1800" i="1">
                <a:solidFill>
                  <a:schemeClr val="tx1"/>
                </a:solidFill>
              </a:defRPr>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nb-NO" noProof="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objects and bullet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36600" y="1484313"/>
            <a:ext cx="2820059" cy="2036444"/>
          </a:xfrm>
        </p:spPr>
        <p:txBody>
          <a:bodyPr>
            <a:normAutofit/>
          </a:bodyPr>
          <a:lstStyle>
            <a:lvl1pPr>
              <a:buNone/>
              <a:defRPr sz="1800"/>
            </a:lvl1pPr>
            <a:lvl2pPr>
              <a:defRPr sz="1800" i="1">
                <a:solidFill>
                  <a:schemeClr val="tx1"/>
                </a:solidFill>
              </a:defRPr>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noProof="0" smtClean="0"/>
              <a:t>Click to edit Master text styles</a:t>
            </a:r>
          </a:p>
        </p:txBody>
      </p:sp>
      <p:sp>
        <p:nvSpPr>
          <p:cNvPr id="10" name="Title 1"/>
          <p:cNvSpPr>
            <a:spLocks noGrp="1"/>
          </p:cNvSpPr>
          <p:nvPr>
            <p:ph type="title"/>
          </p:nvPr>
        </p:nvSpPr>
        <p:spPr>
          <a:xfrm>
            <a:off x="632520" y="387705"/>
            <a:ext cx="8778180" cy="758984"/>
          </a:xfrm>
          <a:prstGeom prst="rect">
            <a:avLst/>
          </a:prstGeom>
        </p:spPr>
        <p:txBody>
          <a:bodyPr/>
          <a:lstStyle>
            <a:lvl1pPr>
              <a:defRPr sz="2800"/>
            </a:lvl1pPr>
          </a:lstStyle>
          <a:p>
            <a:r>
              <a:rPr lang="en-US" noProof="0" smtClean="0"/>
              <a:t>Click to edit Master title style</a:t>
            </a:r>
            <a:endParaRPr lang="nb-NO" noProof="0"/>
          </a:p>
        </p:txBody>
      </p:sp>
      <p:sp>
        <p:nvSpPr>
          <p:cNvPr id="6" name="Content Placeholder 2"/>
          <p:cNvSpPr>
            <a:spLocks noGrp="1"/>
          </p:cNvSpPr>
          <p:nvPr>
            <p:ph sz="half" idx="10"/>
          </p:nvPr>
        </p:nvSpPr>
        <p:spPr>
          <a:xfrm>
            <a:off x="4191991" y="1373188"/>
            <a:ext cx="4975822" cy="4394567"/>
          </a:xfrm>
        </p:spPr>
        <p:txBody>
          <a:bodyPr>
            <a:normAutofit/>
          </a:bodyPr>
          <a:lstStyle>
            <a:lvl1pPr>
              <a:defRPr sz="1800"/>
            </a:lvl1pPr>
            <a:lvl2pPr>
              <a:defRPr sz="1800" i="1">
                <a:solidFill>
                  <a:schemeClr val="tx1"/>
                </a:solidFill>
              </a:defRPr>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nb-NO" noProof="0"/>
          </a:p>
        </p:txBody>
      </p:sp>
      <p:sp>
        <p:nvSpPr>
          <p:cNvPr id="7" name="Content Placeholder 2"/>
          <p:cNvSpPr>
            <a:spLocks noGrp="1"/>
          </p:cNvSpPr>
          <p:nvPr>
            <p:ph sz="half" idx="11"/>
          </p:nvPr>
        </p:nvSpPr>
        <p:spPr>
          <a:xfrm>
            <a:off x="736599" y="3737747"/>
            <a:ext cx="2820059" cy="2031682"/>
          </a:xfrm>
        </p:spPr>
        <p:txBody>
          <a:bodyPr>
            <a:normAutofit/>
          </a:bodyPr>
          <a:lstStyle>
            <a:lvl1pPr>
              <a:buNone/>
              <a:defRPr sz="1800"/>
            </a:lvl1pPr>
            <a:lvl2pPr>
              <a:defRPr sz="1800" i="1">
                <a:solidFill>
                  <a:schemeClr val="tx1"/>
                </a:solidFill>
              </a:defRPr>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noProof="0" smtClean="0"/>
              <a:t>Click to edit Master text styles</a:t>
            </a:r>
          </a:p>
        </p:txBody>
      </p:sp>
      <p:cxnSp>
        <p:nvCxnSpPr>
          <p:cNvPr id="9" name="Straight Connector 8"/>
          <p:cNvCxnSpPr/>
          <p:nvPr userDrawn="1"/>
        </p:nvCxnSpPr>
        <p:spPr>
          <a:xfrm>
            <a:off x="740532" y="998676"/>
            <a:ext cx="8424106"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and bullet list">
    <p:spTree>
      <p:nvGrpSpPr>
        <p:cNvPr id="1" name=""/>
        <p:cNvGrpSpPr/>
        <p:nvPr/>
      </p:nvGrpSpPr>
      <p:grpSpPr>
        <a:xfrm>
          <a:off x="0" y="0"/>
          <a:ext cx="0" cy="0"/>
          <a:chOff x="0" y="0"/>
          <a:chExt cx="0" cy="0"/>
        </a:xfrm>
      </p:grpSpPr>
      <p:sp>
        <p:nvSpPr>
          <p:cNvPr id="15" name="Text Placeholder 14"/>
          <p:cNvSpPr>
            <a:spLocks noGrp="1"/>
          </p:cNvSpPr>
          <p:nvPr>
            <p:ph type="body" sz="quarter" idx="15"/>
          </p:nvPr>
        </p:nvSpPr>
        <p:spPr>
          <a:xfrm>
            <a:off x="3989406" y="1384300"/>
            <a:ext cx="5085302" cy="4189881"/>
          </a:xfrm>
        </p:spPr>
        <p:txBody>
          <a:bodyPr>
            <a:normAutofit/>
          </a:bodyPr>
          <a:lstStyle>
            <a:lvl1pPr>
              <a:defRPr sz="1800"/>
            </a:lvl1pPr>
            <a:lvl2pPr>
              <a:defRPr sz="1800" i="1">
                <a:solidFill>
                  <a:schemeClr val="tx1"/>
                </a:solidFill>
                <a:latin typeface="Times New Roman" pitchFamily="18" charset="0"/>
                <a:cs typeface="Times New Roman" pitchFamily="18" charset="0"/>
              </a:defRPr>
            </a:lvl2pPr>
            <a:lvl3pPr>
              <a:defRPr sz="1800"/>
            </a:lvl3pPr>
            <a:lvl4pPr>
              <a:defRPr sz="1800" i="0"/>
            </a:lvl4pPr>
            <a:lvl5pPr>
              <a:defRPr sz="1800"/>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nb-NO" noProof="0"/>
          </a:p>
        </p:txBody>
      </p:sp>
      <p:sp>
        <p:nvSpPr>
          <p:cNvPr id="17" name="Picture Placeholder 16"/>
          <p:cNvSpPr>
            <a:spLocks noGrp="1"/>
          </p:cNvSpPr>
          <p:nvPr>
            <p:ph type="pic" sz="quarter" idx="16" hasCustomPrompt="1"/>
          </p:nvPr>
        </p:nvSpPr>
        <p:spPr>
          <a:xfrm>
            <a:off x="736600" y="1484313"/>
            <a:ext cx="2906026" cy="4115720"/>
          </a:xfrm>
        </p:spPr>
        <p:txBody>
          <a:bodyPr>
            <a:normAutofit/>
          </a:bodyPr>
          <a:lstStyle>
            <a:lvl1pPr>
              <a:buNone/>
              <a:defRPr sz="1800"/>
            </a:lvl1pPr>
          </a:lstStyle>
          <a:p>
            <a:r>
              <a:rPr lang="nb-NO" noProof="0" smtClean="0"/>
              <a:t>Click to add a picture</a:t>
            </a:r>
            <a:endParaRPr lang="nb-NO" noProof="0"/>
          </a:p>
        </p:txBody>
      </p:sp>
      <p:sp>
        <p:nvSpPr>
          <p:cNvPr id="8" name="Title 1"/>
          <p:cNvSpPr>
            <a:spLocks noGrp="1"/>
          </p:cNvSpPr>
          <p:nvPr>
            <p:ph type="title"/>
          </p:nvPr>
        </p:nvSpPr>
        <p:spPr>
          <a:xfrm>
            <a:off x="632520" y="387705"/>
            <a:ext cx="8778180" cy="758984"/>
          </a:xfrm>
          <a:prstGeom prst="rect">
            <a:avLst/>
          </a:prstGeom>
        </p:spPr>
        <p:txBody>
          <a:bodyPr/>
          <a:lstStyle>
            <a:lvl1pPr>
              <a:defRPr sz="2800"/>
            </a:lvl1pPr>
          </a:lstStyle>
          <a:p>
            <a:r>
              <a:rPr lang="en-US" noProof="0" smtClean="0"/>
              <a:t>Click to edit Master title style</a:t>
            </a:r>
            <a:endParaRPr lang="nb-NO" noProof="0"/>
          </a:p>
        </p:txBody>
      </p:sp>
      <p:cxnSp>
        <p:nvCxnSpPr>
          <p:cNvPr id="6" name="Straight Connector 5"/>
          <p:cNvCxnSpPr/>
          <p:nvPr userDrawn="1"/>
        </p:nvCxnSpPr>
        <p:spPr>
          <a:xfrm>
            <a:off x="740532" y="998676"/>
            <a:ext cx="8424106"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Medium Picture and bullet list">
    <p:spTree>
      <p:nvGrpSpPr>
        <p:cNvPr id="1" name=""/>
        <p:cNvGrpSpPr/>
        <p:nvPr/>
      </p:nvGrpSpPr>
      <p:grpSpPr>
        <a:xfrm>
          <a:off x="0" y="0"/>
          <a:ext cx="0" cy="0"/>
          <a:chOff x="0" y="0"/>
          <a:chExt cx="0" cy="0"/>
        </a:xfrm>
      </p:grpSpPr>
      <p:sp>
        <p:nvSpPr>
          <p:cNvPr id="13" name="Text Placeholder 14"/>
          <p:cNvSpPr>
            <a:spLocks noGrp="1"/>
          </p:cNvSpPr>
          <p:nvPr>
            <p:ph type="body" sz="quarter" idx="15"/>
          </p:nvPr>
        </p:nvSpPr>
        <p:spPr>
          <a:xfrm>
            <a:off x="4454957" y="1373188"/>
            <a:ext cx="4602499" cy="4222940"/>
          </a:xfrm>
        </p:spPr>
        <p:txBody>
          <a:bodyPr>
            <a:normAutofit/>
          </a:bodyPr>
          <a:lstStyle>
            <a:lvl1pPr>
              <a:defRPr sz="1800"/>
            </a:lvl1pPr>
            <a:lvl2pPr>
              <a:defRPr sz="1800"/>
            </a:lvl2pPr>
            <a:lvl3pPr>
              <a:defRPr sz="1800"/>
            </a:lvl3pPr>
            <a:lvl4pPr>
              <a:defRPr sz="1800"/>
            </a:lvl4pPr>
            <a:lvl5pPr>
              <a:defRPr sz="1800"/>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nb-NO" noProof="0"/>
          </a:p>
        </p:txBody>
      </p:sp>
      <p:sp>
        <p:nvSpPr>
          <p:cNvPr id="15" name="Picture Placeholder 14"/>
          <p:cNvSpPr>
            <a:spLocks noGrp="1"/>
          </p:cNvSpPr>
          <p:nvPr>
            <p:ph type="pic" sz="quarter" idx="16" hasCustomPrompt="1"/>
          </p:nvPr>
        </p:nvSpPr>
        <p:spPr>
          <a:xfrm>
            <a:off x="736600" y="1484313"/>
            <a:ext cx="3367227" cy="4338586"/>
          </a:xfrm>
        </p:spPr>
        <p:txBody>
          <a:bodyPr>
            <a:normAutofit/>
          </a:bodyPr>
          <a:lstStyle>
            <a:lvl1pPr>
              <a:buNone/>
              <a:defRPr sz="1800"/>
            </a:lvl1pPr>
          </a:lstStyle>
          <a:p>
            <a:r>
              <a:rPr lang="nb-NO" noProof="0" smtClean="0"/>
              <a:t>Click to add a picture</a:t>
            </a:r>
            <a:endParaRPr lang="nb-NO" noProof="0"/>
          </a:p>
        </p:txBody>
      </p:sp>
      <p:sp>
        <p:nvSpPr>
          <p:cNvPr id="12" name="Title 1"/>
          <p:cNvSpPr>
            <a:spLocks noGrp="1"/>
          </p:cNvSpPr>
          <p:nvPr>
            <p:ph type="title"/>
          </p:nvPr>
        </p:nvSpPr>
        <p:spPr>
          <a:xfrm>
            <a:off x="632520" y="387705"/>
            <a:ext cx="8778180" cy="758984"/>
          </a:xfrm>
          <a:prstGeom prst="rect">
            <a:avLst/>
          </a:prstGeom>
        </p:spPr>
        <p:txBody>
          <a:bodyPr/>
          <a:lstStyle>
            <a:lvl1pPr>
              <a:defRPr sz="2800"/>
            </a:lvl1pPr>
          </a:lstStyle>
          <a:p>
            <a:r>
              <a:rPr lang="en-US" noProof="0" smtClean="0"/>
              <a:t>Click to edit Master title style</a:t>
            </a:r>
            <a:endParaRPr lang="nb-NO" noProof="0"/>
          </a:p>
        </p:txBody>
      </p:sp>
      <p:cxnSp>
        <p:nvCxnSpPr>
          <p:cNvPr id="6" name="Straight Connector 5"/>
          <p:cNvCxnSpPr/>
          <p:nvPr userDrawn="1"/>
        </p:nvCxnSpPr>
        <p:spPr>
          <a:xfrm>
            <a:off x="740532" y="998676"/>
            <a:ext cx="8424106"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orizontal picture and bullet list">
    <p:spTree>
      <p:nvGrpSpPr>
        <p:cNvPr id="1" name=""/>
        <p:cNvGrpSpPr/>
        <p:nvPr/>
      </p:nvGrpSpPr>
      <p:grpSpPr>
        <a:xfrm>
          <a:off x="0" y="0"/>
          <a:ext cx="0" cy="0"/>
          <a:chOff x="0" y="0"/>
          <a:chExt cx="0" cy="0"/>
        </a:xfrm>
      </p:grpSpPr>
      <p:sp>
        <p:nvSpPr>
          <p:cNvPr id="13" name="Text Placeholder 14"/>
          <p:cNvSpPr>
            <a:spLocks noGrp="1"/>
          </p:cNvSpPr>
          <p:nvPr>
            <p:ph type="body" sz="quarter" idx="15"/>
          </p:nvPr>
        </p:nvSpPr>
        <p:spPr>
          <a:xfrm>
            <a:off x="5602132" y="1373187"/>
            <a:ext cx="3562505" cy="4471657"/>
          </a:xfrm>
        </p:spPr>
        <p:txBody>
          <a:bodyPr>
            <a:normAutofit/>
          </a:bodyPr>
          <a:lstStyle>
            <a:lvl1pPr>
              <a:defRPr sz="1800"/>
            </a:lvl1pPr>
            <a:lvl2pPr>
              <a:defRPr sz="1800"/>
            </a:lvl2pPr>
            <a:lvl3pPr>
              <a:defRPr sz="1800"/>
            </a:lvl3pPr>
            <a:lvl4pPr>
              <a:defRPr sz="1800"/>
            </a:lvl4pPr>
            <a:lvl5pPr>
              <a:defRPr sz="1800"/>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nb-NO" noProof="0"/>
          </a:p>
        </p:txBody>
      </p:sp>
      <p:sp>
        <p:nvSpPr>
          <p:cNvPr id="15" name="Picture Placeholder 14"/>
          <p:cNvSpPr>
            <a:spLocks noGrp="1"/>
          </p:cNvSpPr>
          <p:nvPr>
            <p:ph type="pic" sz="quarter" idx="16" hasCustomPrompt="1"/>
          </p:nvPr>
        </p:nvSpPr>
        <p:spPr>
          <a:xfrm>
            <a:off x="736600" y="1484314"/>
            <a:ext cx="4479138" cy="3250372"/>
          </a:xfrm>
        </p:spPr>
        <p:txBody>
          <a:bodyPr>
            <a:normAutofit/>
          </a:bodyPr>
          <a:lstStyle>
            <a:lvl1pPr>
              <a:buNone/>
              <a:defRPr sz="1800"/>
            </a:lvl1pPr>
          </a:lstStyle>
          <a:p>
            <a:r>
              <a:rPr lang="nb-NO" noProof="0" smtClean="0"/>
              <a:t>Click to add a picture</a:t>
            </a:r>
            <a:endParaRPr lang="nb-NO" noProof="0"/>
          </a:p>
        </p:txBody>
      </p:sp>
      <p:sp>
        <p:nvSpPr>
          <p:cNvPr id="12" name="Title 1"/>
          <p:cNvSpPr>
            <a:spLocks noGrp="1"/>
          </p:cNvSpPr>
          <p:nvPr>
            <p:ph type="title"/>
          </p:nvPr>
        </p:nvSpPr>
        <p:spPr>
          <a:xfrm>
            <a:off x="632520" y="387705"/>
            <a:ext cx="8778180" cy="758984"/>
          </a:xfrm>
          <a:prstGeom prst="rect">
            <a:avLst/>
          </a:prstGeom>
        </p:spPr>
        <p:txBody>
          <a:bodyPr/>
          <a:lstStyle>
            <a:lvl1pPr>
              <a:defRPr sz="2800"/>
            </a:lvl1pPr>
          </a:lstStyle>
          <a:p>
            <a:r>
              <a:rPr lang="en-US" noProof="0" smtClean="0"/>
              <a:t>Click to edit Master title style</a:t>
            </a:r>
            <a:endParaRPr lang="nb-NO" noProof="0"/>
          </a:p>
        </p:txBody>
      </p:sp>
      <p:cxnSp>
        <p:nvCxnSpPr>
          <p:cNvPr id="6" name="Straight Connector 5"/>
          <p:cNvCxnSpPr/>
          <p:nvPr userDrawn="1"/>
        </p:nvCxnSpPr>
        <p:spPr>
          <a:xfrm>
            <a:off x="740532" y="998676"/>
            <a:ext cx="8424106"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with subtitle">
    <p:spTree>
      <p:nvGrpSpPr>
        <p:cNvPr id="1" name=""/>
        <p:cNvGrpSpPr/>
        <p:nvPr/>
      </p:nvGrpSpPr>
      <p:grpSpPr>
        <a:xfrm>
          <a:off x="0" y="0"/>
          <a:ext cx="0" cy="0"/>
          <a:chOff x="0" y="0"/>
          <a:chExt cx="0" cy="0"/>
        </a:xfrm>
      </p:grpSpPr>
      <p:sp>
        <p:nvSpPr>
          <p:cNvPr id="12" name="Title 1"/>
          <p:cNvSpPr>
            <a:spLocks noGrp="1"/>
          </p:cNvSpPr>
          <p:nvPr>
            <p:ph type="title"/>
          </p:nvPr>
        </p:nvSpPr>
        <p:spPr>
          <a:xfrm>
            <a:off x="632520" y="387705"/>
            <a:ext cx="8778180" cy="758984"/>
          </a:xfrm>
          <a:prstGeom prst="rect">
            <a:avLst/>
          </a:prstGeom>
        </p:spPr>
        <p:txBody>
          <a:bodyPr/>
          <a:lstStyle>
            <a:lvl1pPr>
              <a:defRPr sz="2800"/>
            </a:lvl1pPr>
          </a:lstStyle>
          <a:p>
            <a:r>
              <a:rPr lang="en-US" noProof="0" smtClean="0"/>
              <a:t>Click to edit Master title style</a:t>
            </a:r>
            <a:endParaRPr lang="nb-NO" noProof="0" dirty="0"/>
          </a:p>
        </p:txBody>
      </p:sp>
      <p:sp>
        <p:nvSpPr>
          <p:cNvPr id="9" name="Content Placeholder 2"/>
          <p:cNvSpPr>
            <a:spLocks noGrp="1"/>
          </p:cNvSpPr>
          <p:nvPr>
            <p:ph sz="half" idx="1"/>
          </p:nvPr>
        </p:nvSpPr>
        <p:spPr>
          <a:xfrm>
            <a:off x="5339359" y="2052083"/>
            <a:ext cx="3820516" cy="3716891"/>
          </a:xfrm>
        </p:spPr>
        <p:txBody>
          <a:bodyPr>
            <a:normAutofit/>
          </a:bodyPr>
          <a:lstStyle>
            <a:lvl1pPr>
              <a:defRPr sz="1800"/>
            </a:lvl1pPr>
            <a:lvl2pPr>
              <a:defRPr sz="1800" i="1">
                <a:solidFill>
                  <a:schemeClr val="tx1"/>
                </a:solidFill>
              </a:defRPr>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nb-NO" noProof="0"/>
          </a:p>
        </p:txBody>
      </p:sp>
      <p:sp>
        <p:nvSpPr>
          <p:cNvPr id="11" name="Content Placeholder 3"/>
          <p:cNvSpPr>
            <a:spLocks noGrp="1"/>
          </p:cNvSpPr>
          <p:nvPr>
            <p:ph sz="half" idx="2"/>
          </p:nvPr>
        </p:nvSpPr>
        <p:spPr>
          <a:xfrm>
            <a:off x="1285875" y="2052083"/>
            <a:ext cx="3820515" cy="3716891"/>
          </a:xfrm>
        </p:spPr>
        <p:txBody>
          <a:bodyPr>
            <a:normAutofit/>
          </a:bodyPr>
          <a:lstStyle>
            <a:lvl1pPr>
              <a:defRPr sz="1800"/>
            </a:lvl1pPr>
            <a:lvl2pPr>
              <a:defRPr sz="1800" i="1">
                <a:solidFill>
                  <a:schemeClr val="tx1"/>
                </a:solidFill>
              </a:defRPr>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nb-NO" noProof="0"/>
          </a:p>
        </p:txBody>
      </p:sp>
      <p:sp>
        <p:nvSpPr>
          <p:cNvPr id="13" name="Text Placeholder 9"/>
          <p:cNvSpPr>
            <a:spLocks noGrp="1"/>
          </p:cNvSpPr>
          <p:nvPr>
            <p:ph type="body" sz="quarter" idx="13"/>
          </p:nvPr>
        </p:nvSpPr>
        <p:spPr>
          <a:xfrm>
            <a:off x="632520" y="1373188"/>
            <a:ext cx="8527355" cy="562124"/>
          </a:xfrm>
        </p:spPr>
        <p:txBody>
          <a:bodyPr>
            <a:normAutofit/>
          </a:bodyPr>
          <a:lstStyle>
            <a:lvl1pPr>
              <a:buNone/>
              <a:defRPr sz="2000"/>
            </a:lvl1pPr>
          </a:lstStyle>
          <a:p>
            <a:pPr lvl="0"/>
            <a:r>
              <a:rPr lang="en-US" noProof="0" smtClean="0"/>
              <a:t>Click to edit Master text styles</a:t>
            </a:r>
          </a:p>
        </p:txBody>
      </p:sp>
      <p:cxnSp>
        <p:nvCxnSpPr>
          <p:cNvPr id="7" name="Straight Connector 6"/>
          <p:cNvCxnSpPr/>
          <p:nvPr userDrawn="1"/>
        </p:nvCxnSpPr>
        <p:spPr>
          <a:xfrm>
            <a:off x="740532" y="998676"/>
            <a:ext cx="8424106"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jpe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85875" y="1377950"/>
            <a:ext cx="7357616" cy="4355307"/>
          </a:xfrm>
          <a:prstGeom prst="rect">
            <a:avLst/>
          </a:prstGeom>
        </p:spPr>
        <p:txBody>
          <a:bodyPr vert="horz" lIns="103163" tIns="51581" rIns="103163" bIns="51581"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nb-NO" noProof="0"/>
          </a:p>
        </p:txBody>
      </p:sp>
      <p:cxnSp>
        <p:nvCxnSpPr>
          <p:cNvPr id="9" name="Straight Connector 8"/>
          <p:cNvCxnSpPr/>
          <p:nvPr/>
        </p:nvCxnSpPr>
        <p:spPr>
          <a:xfrm>
            <a:off x="0" y="6032458"/>
            <a:ext cx="9906000" cy="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sp>
        <p:nvSpPr>
          <p:cNvPr id="13" name="TextBox 12"/>
          <p:cNvSpPr txBox="1"/>
          <p:nvPr/>
        </p:nvSpPr>
        <p:spPr>
          <a:xfrm>
            <a:off x="200025" y="6360409"/>
            <a:ext cx="527791" cy="273447"/>
          </a:xfrm>
          <a:prstGeom prst="rect">
            <a:avLst/>
          </a:prstGeom>
          <a:noFill/>
        </p:spPr>
        <p:txBody>
          <a:bodyPr wrap="square" lIns="103163" tIns="51581" rIns="103163" bIns="51581" rtlCol="0">
            <a:spAutoFit/>
          </a:bodyPr>
          <a:lstStyle/>
          <a:p>
            <a:pPr algn="r"/>
            <a:fld id="{91C89B3C-C01D-4337-A11B-A6619CDD7A5C}" type="slidenum">
              <a:rPr lang="nb-NO" sz="800" baseline="0" smtClean="0">
                <a:solidFill>
                  <a:schemeClr val="tx1"/>
                </a:solidFill>
                <a:latin typeface="Arial" pitchFamily="34" charset="0"/>
                <a:cs typeface="Arial" pitchFamily="34" charset="0"/>
              </a:rPr>
              <a:pPr algn="r"/>
              <a:t>‹#›</a:t>
            </a:fld>
            <a:r>
              <a:rPr lang="nb-NO" sz="1100" baseline="0" dirty="0" smtClean="0">
                <a:solidFill>
                  <a:schemeClr val="bg1"/>
                </a:solidFill>
                <a:latin typeface="Times New Roman" pitchFamily="18" charset="0"/>
                <a:cs typeface="Times New Roman" pitchFamily="18" charset="0"/>
              </a:rPr>
              <a:t>            </a:t>
            </a:r>
            <a:endParaRPr lang="nb-NO" sz="1100" dirty="0">
              <a:solidFill>
                <a:schemeClr val="bg1"/>
              </a:solidFill>
              <a:latin typeface="Times New Roman" pitchFamily="18" charset="0"/>
              <a:cs typeface="Times New Roman" pitchFamily="18" charset="0"/>
            </a:endParaRPr>
          </a:p>
        </p:txBody>
      </p:sp>
      <p:cxnSp>
        <p:nvCxnSpPr>
          <p:cNvPr id="15" name="Straight Connector 14"/>
          <p:cNvCxnSpPr/>
          <p:nvPr/>
        </p:nvCxnSpPr>
        <p:spPr>
          <a:xfrm rot="5400000">
            <a:off x="573135" y="6510140"/>
            <a:ext cx="316845"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descr="WR_logo_70mm.jpg"/>
          <p:cNvPicPr>
            <a:picLocks noChangeAspect="1"/>
          </p:cNvPicPr>
          <p:nvPr/>
        </p:nvPicPr>
        <p:blipFill>
          <a:blip r:embed="rId23" cstate="print"/>
          <a:stretch>
            <a:fillRect/>
          </a:stretch>
        </p:blipFill>
        <p:spPr>
          <a:xfrm>
            <a:off x="7058030" y="6359046"/>
            <a:ext cx="2106608" cy="216520"/>
          </a:xfrm>
          <a:prstGeom prst="rect">
            <a:avLst/>
          </a:prstGeom>
        </p:spPr>
      </p:pic>
      <p:cxnSp>
        <p:nvCxnSpPr>
          <p:cNvPr id="17" name="Straight Connector 16"/>
          <p:cNvCxnSpPr/>
          <p:nvPr/>
        </p:nvCxnSpPr>
        <p:spPr>
          <a:xfrm>
            <a:off x="0" y="6070621"/>
            <a:ext cx="9906000" cy="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spTree>
  </p:cSld>
  <p:clrMap bg1="lt1" tx1="dk1" bg2="lt2" tx2="dk2" accent1="accent1" accent2="accent2" accent3="accent3" accent4="accent4" accent5="accent5" accent6="accent6" hlink="hlink" folHlink="folHlink"/>
  <p:sldLayoutIdLst>
    <p:sldLayoutId id="2147483726" r:id="rId1"/>
    <p:sldLayoutId id="2147483731" r:id="rId2"/>
    <p:sldLayoutId id="2147483727" r:id="rId3"/>
    <p:sldLayoutId id="2147483728" r:id="rId4"/>
    <p:sldLayoutId id="2147483745" r:id="rId5"/>
    <p:sldLayoutId id="2147483732" r:id="rId6"/>
    <p:sldLayoutId id="2147483734" r:id="rId7"/>
    <p:sldLayoutId id="2147483736" r:id="rId8"/>
    <p:sldLayoutId id="2147483729" r:id="rId9"/>
    <p:sldLayoutId id="2147483739" r:id="rId10"/>
    <p:sldLayoutId id="2147483744" r:id="rId11"/>
    <p:sldLayoutId id="2147483730" r:id="rId12"/>
    <p:sldLayoutId id="2147483746" r:id="rId13"/>
    <p:sldLayoutId id="2147483737" r:id="rId14"/>
    <p:sldLayoutId id="2147483740" r:id="rId15"/>
    <p:sldLayoutId id="2147483738" r:id="rId16"/>
    <p:sldLayoutId id="2147483741" r:id="rId17"/>
    <p:sldLayoutId id="2147483742" r:id="rId18"/>
    <p:sldLayoutId id="2147483743" r:id="rId19"/>
    <p:sldLayoutId id="2147483735" r:id="rId20"/>
    <p:sldLayoutId id="2147483747" r:id="rId21"/>
  </p:sldLayoutIdLst>
  <p:txStyles>
    <p:titleStyle>
      <a:lvl1pPr algn="l" defTabSz="1031626" rtl="0" eaLnBrk="1" latinLnBrk="0" hangingPunct="1">
        <a:spcBef>
          <a:spcPct val="0"/>
        </a:spcBef>
        <a:buNone/>
        <a:defRPr sz="3200" kern="1200">
          <a:solidFill>
            <a:schemeClr val="tx1"/>
          </a:solidFill>
          <a:latin typeface="Times New Roman" pitchFamily="18" charset="0"/>
          <a:ea typeface="+mj-ea"/>
          <a:cs typeface="Times New Roman" pitchFamily="18" charset="0"/>
        </a:defRPr>
      </a:lvl1pPr>
    </p:titleStyle>
    <p:bodyStyle>
      <a:lvl1pPr marL="386860" indent="-386860" algn="l" defTabSz="1031626" rtl="0" eaLnBrk="1" latinLnBrk="0" hangingPunct="1">
        <a:spcBef>
          <a:spcPct val="20000"/>
        </a:spcBef>
        <a:buClr>
          <a:schemeClr val="tx2"/>
        </a:buClr>
        <a:buFont typeface="Arial" pitchFamily="34" charset="0"/>
        <a:buChar char="•"/>
        <a:defRPr sz="1800" kern="1200">
          <a:solidFill>
            <a:schemeClr val="tx1"/>
          </a:solidFill>
          <a:latin typeface="Times New Roman" pitchFamily="18" charset="0"/>
          <a:ea typeface="+mn-ea"/>
          <a:cs typeface="Times New Roman" pitchFamily="18" charset="0"/>
        </a:defRPr>
      </a:lvl1pPr>
      <a:lvl2pPr marL="838196" indent="-322383" algn="l" defTabSz="1031626" rtl="0" eaLnBrk="1" latinLnBrk="0" hangingPunct="1">
        <a:spcBef>
          <a:spcPct val="20000"/>
        </a:spcBef>
        <a:buClr>
          <a:schemeClr val="tx2"/>
        </a:buClr>
        <a:buFont typeface="Arial" pitchFamily="34" charset="0"/>
        <a:buChar char="‒"/>
        <a:defRPr sz="1800" i="1" kern="1200">
          <a:solidFill>
            <a:schemeClr val="tx1"/>
          </a:solidFill>
          <a:latin typeface="Times New Roman" pitchFamily="18" charset="0"/>
          <a:ea typeface="+mn-ea"/>
          <a:cs typeface="Times New Roman" pitchFamily="18" charset="0"/>
        </a:defRPr>
      </a:lvl2pPr>
      <a:lvl3pPr marL="1289533" indent="-257907" algn="l" defTabSz="1031626" rtl="0" eaLnBrk="1" latinLnBrk="0" hangingPunct="1">
        <a:spcBef>
          <a:spcPct val="20000"/>
        </a:spcBef>
        <a:buClr>
          <a:schemeClr val="tx2"/>
        </a:buClr>
        <a:buFont typeface="Arial" pitchFamily="34" charset="0"/>
        <a:buChar char="•"/>
        <a:defRPr sz="1800" kern="1200">
          <a:solidFill>
            <a:schemeClr val="tx1"/>
          </a:solidFill>
          <a:latin typeface="Times New Roman" pitchFamily="18" charset="0"/>
          <a:ea typeface="+mn-ea"/>
          <a:cs typeface="Times New Roman" pitchFamily="18" charset="0"/>
        </a:defRPr>
      </a:lvl3pPr>
      <a:lvl4pPr marL="1805346" indent="-257907" algn="l" defTabSz="1031626" rtl="0" eaLnBrk="1" latinLnBrk="0" hangingPunct="1">
        <a:spcBef>
          <a:spcPct val="20000"/>
        </a:spcBef>
        <a:buClr>
          <a:schemeClr val="tx2"/>
        </a:buClr>
        <a:buFont typeface="Arial" pitchFamily="34" charset="0"/>
        <a:buChar char="–"/>
        <a:defRPr sz="1800" kern="1200">
          <a:solidFill>
            <a:schemeClr val="tx1"/>
          </a:solidFill>
          <a:latin typeface="Times New Roman" pitchFamily="18" charset="0"/>
          <a:ea typeface="+mn-ea"/>
          <a:cs typeface="Times New Roman" pitchFamily="18" charset="0"/>
        </a:defRPr>
      </a:lvl4pPr>
      <a:lvl5pPr marL="2321159" indent="-257907" algn="l" defTabSz="1031626" rtl="0" eaLnBrk="1" latinLnBrk="0" hangingPunct="1">
        <a:spcBef>
          <a:spcPct val="20000"/>
        </a:spcBef>
        <a:buClr>
          <a:schemeClr val="tx2"/>
        </a:buClr>
        <a:buFont typeface="Arial" pitchFamily="34" charset="0"/>
        <a:buChar char="»"/>
        <a:defRPr sz="1800" kern="1200">
          <a:solidFill>
            <a:schemeClr val="tx1"/>
          </a:solidFill>
          <a:latin typeface="Times New Roman" pitchFamily="18" charset="0"/>
          <a:ea typeface="+mn-ea"/>
          <a:cs typeface="Times New Roman" pitchFamily="18" charset="0"/>
        </a:defRPr>
      </a:lvl5pPr>
      <a:lvl6pPr marL="2836972" indent="-257907" algn="l" defTabSz="103162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52785" indent="-257907" algn="l" defTabSz="103162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868598" indent="-257907" algn="l" defTabSz="103162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384411" indent="-257907" algn="l" defTabSz="103162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nb-NO"/>
      </a:defPPr>
      <a:lvl1pPr marL="0" algn="l" defTabSz="1031626" rtl="0" eaLnBrk="1" latinLnBrk="0" hangingPunct="1">
        <a:defRPr sz="2000" kern="1200">
          <a:solidFill>
            <a:schemeClr val="tx1"/>
          </a:solidFill>
          <a:latin typeface="+mn-lt"/>
          <a:ea typeface="+mn-ea"/>
          <a:cs typeface="+mn-cs"/>
        </a:defRPr>
      </a:lvl1pPr>
      <a:lvl2pPr marL="515813" algn="l" defTabSz="1031626" rtl="0" eaLnBrk="1" latinLnBrk="0" hangingPunct="1">
        <a:defRPr sz="2000" kern="1200">
          <a:solidFill>
            <a:schemeClr val="tx1"/>
          </a:solidFill>
          <a:latin typeface="+mn-lt"/>
          <a:ea typeface="+mn-ea"/>
          <a:cs typeface="+mn-cs"/>
        </a:defRPr>
      </a:lvl2pPr>
      <a:lvl3pPr marL="1031626" algn="l" defTabSz="1031626" rtl="0" eaLnBrk="1" latinLnBrk="0" hangingPunct="1">
        <a:defRPr sz="2000" kern="1200">
          <a:solidFill>
            <a:schemeClr val="tx1"/>
          </a:solidFill>
          <a:latin typeface="+mn-lt"/>
          <a:ea typeface="+mn-ea"/>
          <a:cs typeface="+mn-cs"/>
        </a:defRPr>
      </a:lvl3pPr>
      <a:lvl4pPr marL="1547439" algn="l" defTabSz="1031626" rtl="0" eaLnBrk="1" latinLnBrk="0" hangingPunct="1">
        <a:defRPr sz="2000" kern="1200">
          <a:solidFill>
            <a:schemeClr val="tx1"/>
          </a:solidFill>
          <a:latin typeface="+mn-lt"/>
          <a:ea typeface="+mn-ea"/>
          <a:cs typeface="+mn-cs"/>
        </a:defRPr>
      </a:lvl4pPr>
      <a:lvl5pPr marL="2063252" algn="l" defTabSz="1031626" rtl="0" eaLnBrk="1" latinLnBrk="0" hangingPunct="1">
        <a:defRPr sz="2000" kern="1200">
          <a:solidFill>
            <a:schemeClr val="tx1"/>
          </a:solidFill>
          <a:latin typeface="+mn-lt"/>
          <a:ea typeface="+mn-ea"/>
          <a:cs typeface="+mn-cs"/>
        </a:defRPr>
      </a:lvl5pPr>
      <a:lvl6pPr marL="2579065" algn="l" defTabSz="1031626" rtl="0" eaLnBrk="1" latinLnBrk="0" hangingPunct="1">
        <a:defRPr sz="2000" kern="1200">
          <a:solidFill>
            <a:schemeClr val="tx1"/>
          </a:solidFill>
          <a:latin typeface="+mn-lt"/>
          <a:ea typeface="+mn-ea"/>
          <a:cs typeface="+mn-cs"/>
        </a:defRPr>
      </a:lvl6pPr>
      <a:lvl7pPr marL="3094878" algn="l" defTabSz="1031626" rtl="0" eaLnBrk="1" latinLnBrk="0" hangingPunct="1">
        <a:defRPr sz="2000" kern="1200">
          <a:solidFill>
            <a:schemeClr val="tx1"/>
          </a:solidFill>
          <a:latin typeface="+mn-lt"/>
          <a:ea typeface="+mn-ea"/>
          <a:cs typeface="+mn-cs"/>
        </a:defRPr>
      </a:lvl7pPr>
      <a:lvl8pPr marL="3610691" algn="l" defTabSz="1031626" rtl="0" eaLnBrk="1" latinLnBrk="0" hangingPunct="1">
        <a:defRPr sz="2000" kern="1200">
          <a:solidFill>
            <a:schemeClr val="tx1"/>
          </a:solidFill>
          <a:latin typeface="+mn-lt"/>
          <a:ea typeface="+mn-ea"/>
          <a:cs typeface="+mn-cs"/>
        </a:defRPr>
      </a:lvl8pPr>
      <a:lvl9pPr marL="4126504" algn="l" defTabSz="1031626"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title"/>
          </p:nvPr>
        </p:nvSpPr>
        <p:spPr/>
        <p:txBody>
          <a:bodyPr>
            <a:normAutofit/>
          </a:bodyPr>
          <a:lstStyle/>
          <a:p>
            <a:pPr>
              <a:defRPr/>
            </a:pPr>
            <a:r>
              <a:rPr lang="nb-NO" dirty="0" smtClean="0"/>
              <a:t>Konkurransebegrensende samarbeid</a:t>
            </a:r>
            <a:endParaRPr lang="nb-NO" noProof="0" dirty="0"/>
          </a:p>
        </p:txBody>
      </p:sp>
      <p:sp>
        <p:nvSpPr>
          <p:cNvPr id="10243" name="Rectangle 5"/>
          <p:cNvSpPr>
            <a:spLocks noGrp="1" noChangeArrowheads="1"/>
          </p:cNvSpPr>
          <p:nvPr>
            <p:ph type="subTitle" idx="4294967295"/>
          </p:nvPr>
        </p:nvSpPr>
        <p:spPr>
          <a:xfrm>
            <a:off x="736600" y="2832100"/>
            <a:ext cx="8431213" cy="703263"/>
          </a:xfrm>
        </p:spPr>
        <p:txBody>
          <a:bodyPr>
            <a:normAutofit/>
          </a:bodyPr>
          <a:lstStyle/>
          <a:p>
            <a:pPr lvl="0" algn="ctr">
              <a:buNone/>
              <a:defRPr/>
            </a:pPr>
            <a:r>
              <a:rPr lang="nb-NO" sz="1400" b="1" dirty="0" smtClean="0">
                <a:latin typeface="Arial" pitchFamily="34" charset="0"/>
                <a:cs typeface="Arial" pitchFamily="34" charset="0"/>
              </a:rPr>
              <a:t>advokat Jonn Ola Sørensen</a:t>
            </a:r>
          </a:p>
          <a:p>
            <a:pPr lvl="0" algn="ctr">
              <a:buNone/>
              <a:defRPr/>
            </a:pPr>
            <a:r>
              <a:rPr lang="nb-NO" sz="1400" b="1" dirty="0" smtClean="0">
                <a:latin typeface="Arial" pitchFamily="34" charset="0"/>
                <a:cs typeface="Arial" pitchFamily="34" charset="0"/>
              </a:rPr>
              <a:t>6. november 2015</a:t>
            </a:r>
            <a:endParaRPr lang="nb-NO" sz="1400" b="1" noProof="0" dirty="0" smtClean="0">
              <a:latin typeface="Arial" pitchFamily="34" charset="0"/>
              <a:cs typeface="Arial" pitchFamily="34" charset="0"/>
            </a:endParaRPr>
          </a:p>
          <a:p>
            <a:pPr algn="ctr">
              <a:buNone/>
            </a:pPr>
            <a:endParaRPr lang="nb-NO" sz="1400" b="1" noProof="0" dirty="0">
              <a:latin typeface="Arial" pitchFamily="34" charset="0"/>
              <a:cs typeface="Arial" pitchFamily="34" charset="0"/>
            </a:endParaRPr>
          </a:p>
        </p:txBody>
      </p:sp>
      <p:sp>
        <p:nvSpPr>
          <p:cNvPr id="5" name="Text Placeholder 4"/>
          <p:cNvSpPr txBox="1">
            <a:spLocks/>
          </p:cNvSpPr>
          <p:nvPr/>
        </p:nvSpPr>
        <p:spPr>
          <a:xfrm>
            <a:off x="2060369" y="926274"/>
            <a:ext cx="5058888" cy="431039"/>
          </a:xfrm>
          <a:prstGeom prst="rect">
            <a:avLst/>
          </a:prstGeom>
        </p:spPr>
        <p:txBody>
          <a:bodyPr/>
          <a:lstStyle/>
          <a:p>
            <a:pPr marL="386860" marR="0" lvl="0" indent="-386860" algn="ctr" defTabSz="1031626" rtl="0" eaLnBrk="1" fontAlgn="auto" latinLnBrk="0" hangingPunct="1">
              <a:lnSpc>
                <a:spcPct val="100000"/>
              </a:lnSpc>
              <a:spcBef>
                <a:spcPct val="20000"/>
              </a:spcBef>
              <a:spcAft>
                <a:spcPts val="0"/>
              </a:spcAft>
              <a:buClr>
                <a:schemeClr val="tx2"/>
              </a:buClr>
              <a:buSzTx/>
              <a:tabLst/>
              <a:defRPr/>
            </a:pPr>
            <a:endParaRPr kumimoji="0" lang="nb-NO" sz="18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29488" y="3038475"/>
            <a:ext cx="1876425" cy="190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nb-NO" dirty="0"/>
              <a:t>Virkningsanalyse:</a:t>
            </a:r>
          </a:p>
          <a:p>
            <a:pPr lvl="1"/>
            <a:r>
              <a:rPr lang="nb-NO" dirty="0"/>
              <a:t>Må vurdere virkningen av konkret samarbeid i aktuell markedsmessig </a:t>
            </a:r>
            <a:r>
              <a:rPr lang="nb-NO" dirty="0" smtClean="0"/>
              <a:t>kontekst</a:t>
            </a:r>
          </a:p>
          <a:p>
            <a:pPr lvl="1"/>
            <a:r>
              <a:rPr lang="nb-NO" dirty="0" smtClean="0"/>
              <a:t>Sammenligning av situasjonen med og uten den konkurransebegrensende avtalen</a:t>
            </a:r>
            <a:endParaRPr lang="nb-NO" dirty="0"/>
          </a:p>
          <a:p>
            <a:pPr lvl="1"/>
            <a:r>
              <a:rPr lang="nb-NO" dirty="0"/>
              <a:t>Må avgrense relevant(e) marked(er), beregne </a:t>
            </a:r>
            <a:r>
              <a:rPr lang="nb-NO" dirty="0" smtClean="0"/>
              <a:t>markedsandeler for involverte parter og konkurrenter, </a:t>
            </a:r>
            <a:r>
              <a:rPr lang="nb-NO" dirty="0"/>
              <a:t>vurdere etableringshindringer, kjøpermakt mv. </a:t>
            </a:r>
          </a:p>
          <a:p>
            <a:r>
              <a:rPr lang="nb-NO" dirty="0"/>
              <a:t>Vurderingen blir strengere jo nærmere man kommer salgsleddet; f.eks. tillates felles salg kun i unntakstilfeller</a:t>
            </a:r>
          </a:p>
          <a:p>
            <a:r>
              <a:rPr lang="nb-NO" dirty="0"/>
              <a:t>Samarbeid med konkurrenter bør alltid vurderes av advokat før det innledes</a:t>
            </a:r>
          </a:p>
          <a:p>
            <a:endParaRPr lang="nb-NO" dirty="0"/>
          </a:p>
        </p:txBody>
      </p:sp>
      <p:sp>
        <p:nvSpPr>
          <p:cNvPr id="3" name="Title 2"/>
          <p:cNvSpPr>
            <a:spLocks noGrp="1"/>
          </p:cNvSpPr>
          <p:nvPr>
            <p:ph type="title"/>
          </p:nvPr>
        </p:nvSpPr>
        <p:spPr/>
        <p:txBody>
          <a:bodyPr/>
          <a:lstStyle/>
          <a:p>
            <a:r>
              <a:rPr lang="nb-NO" dirty="0" smtClean="0"/>
              <a:t>Samarbeid som må vurderes etter sin virkning</a:t>
            </a:r>
            <a:endParaRPr lang="nb-NO" dirty="0"/>
          </a:p>
        </p:txBody>
      </p:sp>
    </p:spTree>
    <p:extLst>
      <p:ext uri="{BB962C8B-B14F-4D97-AF65-F5344CB8AC3E}">
        <p14:creationId xmlns:p14="http://schemas.microsoft.com/office/powerpoint/2010/main" val="14899733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nb-NO" dirty="0"/>
              <a:t>Samarbeid om forskning og utvikling </a:t>
            </a:r>
          </a:p>
          <a:p>
            <a:pPr marL="0" indent="0">
              <a:buNone/>
            </a:pPr>
            <a:endParaRPr lang="nb-NO" dirty="0"/>
          </a:p>
          <a:p>
            <a:r>
              <a:rPr lang="nb-NO" dirty="0"/>
              <a:t>Avtaler om felles produksjon og spesialisering</a:t>
            </a:r>
          </a:p>
          <a:p>
            <a:endParaRPr lang="nb-NO" dirty="0"/>
          </a:p>
          <a:p>
            <a:r>
              <a:rPr lang="nb-NO" dirty="0" smtClean="0"/>
              <a:t>Avtaler </a:t>
            </a:r>
            <a:r>
              <a:rPr lang="nb-NO" dirty="0"/>
              <a:t>om felles distribusjon, markedsføring og </a:t>
            </a:r>
            <a:r>
              <a:rPr lang="nb-NO" dirty="0" smtClean="0"/>
              <a:t>standarder</a:t>
            </a:r>
          </a:p>
          <a:p>
            <a:pPr marL="0" indent="0">
              <a:buNone/>
            </a:pPr>
            <a:endParaRPr lang="nb-NO" dirty="0"/>
          </a:p>
          <a:p>
            <a:r>
              <a:rPr lang="nb-NO" dirty="0"/>
              <a:t>Innkjøpsavtaler, f.eks. avtaler om felles kjøp av </a:t>
            </a:r>
            <a:r>
              <a:rPr lang="nb-NO" dirty="0" smtClean="0"/>
              <a:t>råvarer</a:t>
            </a:r>
          </a:p>
          <a:p>
            <a:pPr marL="0" indent="0">
              <a:buNone/>
            </a:pPr>
            <a:endParaRPr lang="nb-NO" dirty="0"/>
          </a:p>
          <a:p>
            <a:pPr marL="0" indent="0">
              <a:buNone/>
            </a:pPr>
            <a:endParaRPr lang="nb-NO" dirty="0"/>
          </a:p>
        </p:txBody>
      </p:sp>
      <p:sp>
        <p:nvSpPr>
          <p:cNvPr id="3" name="Title 2"/>
          <p:cNvSpPr>
            <a:spLocks noGrp="1"/>
          </p:cNvSpPr>
          <p:nvPr>
            <p:ph type="title"/>
          </p:nvPr>
        </p:nvSpPr>
        <p:spPr/>
        <p:txBody>
          <a:bodyPr/>
          <a:lstStyle/>
          <a:p>
            <a:r>
              <a:rPr lang="nb-NO" dirty="0" smtClean="0"/>
              <a:t>Eks. horisontalt samarbeid som må vurderes konkret (I) </a:t>
            </a:r>
            <a:endParaRPr lang="nb-NO" dirty="0"/>
          </a:p>
        </p:txBody>
      </p:sp>
    </p:spTree>
    <p:extLst>
      <p:ext uri="{BB962C8B-B14F-4D97-AF65-F5344CB8AC3E}">
        <p14:creationId xmlns:p14="http://schemas.microsoft.com/office/powerpoint/2010/main" val="2741765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nb-NO" dirty="0" smtClean="0"/>
              <a:t>Vertikale avtaler om f.eks. distribusjon eller lisensiering</a:t>
            </a:r>
          </a:p>
          <a:p>
            <a:pPr marL="0" indent="0">
              <a:buNone/>
            </a:pPr>
            <a:endParaRPr lang="nb-NO" dirty="0" smtClean="0"/>
          </a:p>
          <a:p>
            <a:r>
              <a:rPr lang="nb-NO" dirty="0" smtClean="0"/>
              <a:t>Må først vurdere om såkalte gruppefritak kommer til anvendelse, som skaper en "trygg havn" hvis partene samlet har under 20 – 30 % markedsandel</a:t>
            </a:r>
          </a:p>
          <a:p>
            <a:endParaRPr lang="nb-NO" dirty="0" smtClean="0"/>
          </a:p>
          <a:p>
            <a:r>
              <a:rPr lang="nb-NO" dirty="0" smtClean="0"/>
              <a:t>Hardcorerestriksjoner gjør gruppefritak uanvendelige</a:t>
            </a:r>
          </a:p>
          <a:p>
            <a:pPr lvl="1"/>
            <a:r>
              <a:rPr lang="nb-NO" dirty="0" smtClean="0"/>
              <a:t>Eks. klausuler om fastsettelse av videresalgspriser</a:t>
            </a:r>
          </a:p>
          <a:p>
            <a:pPr lvl="1"/>
            <a:r>
              <a:rPr lang="nb-NO" dirty="0" smtClean="0"/>
              <a:t>Eks. klausuler om allokering av områder eller kunder, men omfattende unntak fra dette igjen</a:t>
            </a:r>
          </a:p>
          <a:p>
            <a:endParaRPr lang="nb-NO" dirty="0"/>
          </a:p>
          <a:p>
            <a:r>
              <a:rPr lang="nb-NO" dirty="0" smtClean="0"/>
              <a:t>Visse klausuler ikke unntatt etter gruppefritak selv om markedsandelsterskler er oppfylt</a:t>
            </a:r>
          </a:p>
          <a:p>
            <a:pPr lvl="1"/>
            <a:r>
              <a:rPr lang="nb-NO" dirty="0" smtClean="0"/>
              <a:t>Eks. klausul om at distributøren kun eller i det vesentlige må kjøpe fra </a:t>
            </a:r>
            <a:r>
              <a:rPr lang="nb-NO" dirty="0"/>
              <a:t>é</a:t>
            </a:r>
            <a:r>
              <a:rPr lang="nb-NO" dirty="0" smtClean="0"/>
              <a:t>n leverandør som har en varighet på over 5 år (eksklusiv kjøpsplikt el. konkurranseklausul). </a:t>
            </a:r>
          </a:p>
          <a:p>
            <a:pPr marL="515813" lvl="1" indent="0">
              <a:buNone/>
            </a:pPr>
            <a:endParaRPr lang="nb-NO" dirty="0" smtClean="0"/>
          </a:p>
          <a:p>
            <a:r>
              <a:rPr lang="nb-NO" dirty="0" smtClean="0"/>
              <a:t>Konkret vurdering etter § 10 (el. § 11) hvis gruppefritaket ikke anvendelig fordi partene har for høye markedsandeler</a:t>
            </a:r>
          </a:p>
          <a:p>
            <a:pPr lvl="1"/>
            <a:endParaRPr lang="nb-NO" dirty="0"/>
          </a:p>
          <a:p>
            <a:endParaRPr lang="nb-NO" dirty="0"/>
          </a:p>
        </p:txBody>
      </p:sp>
      <p:sp>
        <p:nvSpPr>
          <p:cNvPr id="3" name="Title 2"/>
          <p:cNvSpPr>
            <a:spLocks noGrp="1"/>
          </p:cNvSpPr>
          <p:nvPr>
            <p:ph type="title"/>
          </p:nvPr>
        </p:nvSpPr>
        <p:spPr/>
        <p:txBody>
          <a:bodyPr/>
          <a:lstStyle/>
          <a:p>
            <a:r>
              <a:rPr lang="nb-NO" dirty="0" smtClean="0"/>
              <a:t>Eks. vertikalt samarbeid som må vurderes konkret (II)</a:t>
            </a:r>
            <a:endParaRPr lang="nb-NO" dirty="0"/>
          </a:p>
        </p:txBody>
      </p:sp>
    </p:spTree>
    <p:extLst>
      <p:ext uri="{BB962C8B-B14F-4D97-AF65-F5344CB8AC3E}">
        <p14:creationId xmlns:p14="http://schemas.microsoft.com/office/powerpoint/2010/main" val="6094803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nb-NO" dirty="0"/>
              <a:t>Utgangspunktet er at deltakelse i bransjeforeninger ikke er i strid med konkurransereglene. </a:t>
            </a:r>
          </a:p>
          <a:p>
            <a:pPr lvl="1"/>
            <a:r>
              <a:rPr lang="nb-NO" dirty="0"/>
              <a:t>Men, det forhold at konkurrenter har kontakt gjennom bransjeforeninger krever spesiell årvåkenhet i forhold til konkurransereglene</a:t>
            </a:r>
          </a:p>
          <a:p>
            <a:r>
              <a:rPr lang="nb-NO" dirty="0"/>
              <a:t>Forbudet mot konkurransebegrensende samarbeid rammer også enhver beslutning truffet av sammenslutninger av foretak </a:t>
            </a:r>
          </a:p>
          <a:p>
            <a:r>
              <a:rPr lang="nb-NO" dirty="0"/>
              <a:t>Foretak kan selvsagt ikke avtale noe eller utveksle informasjon på bransjemøter eller på annen måte gjennom bransjeforeninger, som ville ha vært forbudt om det hhv. var avtalt direkte eller utvekslet direkte mellom konkurrenter</a:t>
            </a:r>
          </a:p>
          <a:p>
            <a:endParaRPr lang="nb-NO" dirty="0"/>
          </a:p>
        </p:txBody>
      </p:sp>
      <p:sp>
        <p:nvSpPr>
          <p:cNvPr id="3" name="Title 2"/>
          <p:cNvSpPr>
            <a:spLocks noGrp="1"/>
          </p:cNvSpPr>
          <p:nvPr>
            <p:ph type="title"/>
          </p:nvPr>
        </p:nvSpPr>
        <p:spPr/>
        <p:txBody>
          <a:bodyPr/>
          <a:lstStyle/>
          <a:p>
            <a:r>
              <a:rPr lang="nb-NO" dirty="0" smtClean="0"/>
              <a:t>Kort om deltakelse i bransjeforeninger el. l.   </a:t>
            </a:r>
            <a:endParaRPr lang="nb-NO" dirty="0"/>
          </a:p>
        </p:txBody>
      </p:sp>
    </p:spTree>
    <p:extLst>
      <p:ext uri="{BB962C8B-B14F-4D97-AF65-F5344CB8AC3E}">
        <p14:creationId xmlns:p14="http://schemas.microsoft.com/office/powerpoint/2010/main" val="33785606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nb-NO" dirty="0" smtClean="0"/>
              <a:t>Konkurransetilsynet overvåker markeder, mottar tips </a:t>
            </a:r>
            <a:r>
              <a:rPr lang="nb-NO" dirty="0"/>
              <a:t>og </a:t>
            </a:r>
            <a:r>
              <a:rPr lang="nb-NO" dirty="0" smtClean="0"/>
              <a:t>klager samt anmodninger om lempning</a:t>
            </a:r>
            <a:endParaRPr lang="nb-NO" dirty="0"/>
          </a:p>
          <a:p>
            <a:r>
              <a:rPr lang="nb-NO" dirty="0" smtClean="0"/>
              <a:t>Konkurransetilsynet </a:t>
            </a:r>
            <a:r>
              <a:rPr lang="nb-NO" dirty="0"/>
              <a:t>kan be om all nødvendig informasjon</a:t>
            </a:r>
          </a:p>
          <a:p>
            <a:pPr lvl="1"/>
            <a:r>
              <a:rPr lang="nb-NO" dirty="0"/>
              <a:t>Kan bes om per brev eller annen korrespondanse</a:t>
            </a:r>
          </a:p>
          <a:p>
            <a:pPr lvl="1"/>
            <a:r>
              <a:rPr lang="nb-NO" dirty="0"/>
              <a:t>Kan skje ved forklaringsopptak av enkeltpersoner</a:t>
            </a:r>
          </a:p>
          <a:p>
            <a:r>
              <a:rPr lang="nb-NO" dirty="0" smtClean="0"/>
              <a:t>Konkurransetilsynet </a:t>
            </a:r>
            <a:r>
              <a:rPr lang="nb-NO" dirty="0"/>
              <a:t>kan også foreta uanmeldte kontroller (</a:t>
            </a:r>
            <a:r>
              <a:rPr lang="nb-NO" dirty="0" err="1"/>
              <a:t>dawn</a:t>
            </a:r>
            <a:r>
              <a:rPr lang="nb-NO" dirty="0"/>
              <a:t> raids)</a:t>
            </a:r>
          </a:p>
          <a:p>
            <a:r>
              <a:rPr lang="nb-NO" dirty="0"/>
              <a:t>Uriktige eller ufullstendige opplysninger kan sanksjoneres med overtredelsesgebyr og straff</a:t>
            </a:r>
          </a:p>
          <a:p>
            <a:endParaRPr lang="nb-NO" dirty="0"/>
          </a:p>
        </p:txBody>
      </p:sp>
      <p:sp>
        <p:nvSpPr>
          <p:cNvPr id="3" name="Title 2"/>
          <p:cNvSpPr>
            <a:spLocks noGrp="1"/>
          </p:cNvSpPr>
          <p:nvPr>
            <p:ph type="title"/>
          </p:nvPr>
        </p:nvSpPr>
        <p:spPr/>
        <p:txBody>
          <a:bodyPr/>
          <a:lstStyle/>
          <a:p>
            <a:r>
              <a:rPr lang="nb-NO" dirty="0" smtClean="0"/>
              <a:t>Konkurransetilsynets etterforskningsmyndighet</a:t>
            </a:r>
            <a:endParaRPr lang="nb-NO" dirty="0"/>
          </a:p>
        </p:txBody>
      </p:sp>
    </p:spTree>
    <p:extLst>
      <p:ext uri="{BB962C8B-B14F-4D97-AF65-F5344CB8AC3E}">
        <p14:creationId xmlns:p14="http://schemas.microsoft.com/office/powerpoint/2010/main" val="1890031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nb-NO" dirty="0"/>
              <a:t>Høye overtredelsesgebyr/bøter ved brudd på reglene</a:t>
            </a:r>
          </a:p>
          <a:p>
            <a:r>
              <a:rPr lang="nb-NO" dirty="0"/>
              <a:t>Mulighet for straffeansvar for enkeltpersoner</a:t>
            </a:r>
          </a:p>
          <a:p>
            <a:r>
              <a:rPr lang="nb-NO" dirty="0"/>
              <a:t>Eksponering for erstatningskrav</a:t>
            </a:r>
          </a:p>
          <a:p>
            <a:r>
              <a:rPr lang="nb-NO" dirty="0"/>
              <a:t>Avtaler kan settes til side som ugyldige</a:t>
            </a:r>
          </a:p>
          <a:p>
            <a:r>
              <a:rPr lang="nb-NO" dirty="0"/>
              <a:t>Omdømmetap</a:t>
            </a:r>
          </a:p>
          <a:p>
            <a:r>
              <a:rPr lang="nb-NO" dirty="0"/>
              <a:t>Etterforskning og behandling for konkurransemyndigheter og domstoler binder opp interne ressurser</a:t>
            </a:r>
          </a:p>
          <a:p>
            <a:r>
              <a:rPr lang="nb-NO" dirty="0"/>
              <a:t>Etisk profil</a:t>
            </a:r>
          </a:p>
          <a:p>
            <a:endParaRPr lang="nb-NO" dirty="0"/>
          </a:p>
        </p:txBody>
      </p:sp>
      <p:sp>
        <p:nvSpPr>
          <p:cNvPr id="3" name="Title 2"/>
          <p:cNvSpPr>
            <a:spLocks noGrp="1"/>
          </p:cNvSpPr>
          <p:nvPr>
            <p:ph type="title"/>
          </p:nvPr>
        </p:nvSpPr>
        <p:spPr/>
        <p:txBody>
          <a:bodyPr/>
          <a:lstStyle/>
          <a:p>
            <a:r>
              <a:rPr lang="nb-NO" dirty="0" smtClean="0"/>
              <a:t>Hvorfor må foretak unngå brudd på konkurransereglene?</a:t>
            </a:r>
            <a:endParaRPr lang="nb-NO" dirty="0"/>
          </a:p>
        </p:txBody>
      </p:sp>
    </p:spTree>
    <p:extLst>
      <p:ext uri="{BB962C8B-B14F-4D97-AF65-F5344CB8AC3E}">
        <p14:creationId xmlns:p14="http://schemas.microsoft.com/office/powerpoint/2010/main" val="13163853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nb-NO" dirty="0" err="1" smtClean="0"/>
              <a:t>Compliance</a:t>
            </a:r>
            <a:r>
              <a:rPr lang="nb-NO" dirty="0" smtClean="0"/>
              <a:t> program</a:t>
            </a:r>
          </a:p>
          <a:p>
            <a:pPr lvl="1"/>
            <a:r>
              <a:rPr lang="nb-NO" dirty="0" smtClean="0"/>
              <a:t>Identifisering av utfordringer i virksomheten, utarbeidelse av skreddersydde retningslinjer, opplæring og andre implementeringstiltak</a:t>
            </a:r>
          </a:p>
          <a:p>
            <a:r>
              <a:rPr lang="nb-NO" dirty="0" smtClean="0"/>
              <a:t>Formål</a:t>
            </a:r>
          </a:p>
          <a:p>
            <a:pPr lvl="1"/>
            <a:r>
              <a:rPr lang="nb-NO" dirty="0" smtClean="0"/>
              <a:t>Bidra </a:t>
            </a:r>
            <a:r>
              <a:rPr lang="nb-NO" dirty="0"/>
              <a:t>til at </a:t>
            </a:r>
            <a:r>
              <a:rPr lang="nb-NO" dirty="0" smtClean="0"/>
              <a:t>virksomheten ikke </a:t>
            </a:r>
            <a:r>
              <a:rPr lang="nb-NO" dirty="0"/>
              <a:t>bryter konkurransereglene gjennom opplæring og </a:t>
            </a:r>
            <a:r>
              <a:rPr lang="nb-NO" dirty="0" smtClean="0"/>
              <a:t>bevisstgjøring</a:t>
            </a:r>
          </a:p>
          <a:p>
            <a:pPr lvl="1"/>
            <a:r>
              <a:rPr lang="nb-NO" dirty="0" smtClean="0"/>
              <a:t>Bidra </a:t>
            </a:r>
            <a:r>
              <a:rPr lang="nb-NO" dirty="0"/>
              <a:t>til at </a:t>
            </a:r>
            <a:r>
              <a:rPr lang="nb-NO" dirty="0" smtClean="0"/>
              <a:t>virksomheten søker </a:t>
            </a:r>
            <a:r>
              <a:rPr lang="nb-NO" dirty="0"/>
              <a:t>bistand i situasjoner som krever </a:t>
            </a:r>
            <a:r>
              <a:rPr lang="nb-NO" dirty="0" smtClean="0"/>
              <a:t>det</a:t>
            </a:r>
          </a:p>
          <a:p>
            <a:pPr lvl="1"/>
            <a:r>
              <a:rPr lang="nb-NO" dirty="0" smtClean="0"/>
              <a:t>Bidra </a:t>
            </a:r>
            <a:r>
              <a:rPr lang="nb-NO" dirty="0"/>
              <a:t>til at </a:t>
            </a:r>
            <a:r>
              <a:rPr lang="nb-NO" dirty="0" smtClean="0"/>
              <a:t>virksomheten ikke </a:t>
            </a:r>
            <a:r>
              <a:rPr lang="nb-NO" dirty="0"/>
              <a:t>opptrer på en måte som skaper mistanke om </a:t>
            </a:r>
            <a:r>
              <a:rPr lang="nb-NO" dirty="0" smtClean="0"/>
              <a:t>konkurranserettsbrudd</a:t>
            </a:r>
          </a:p>
          <a:p>
            <a:pPr lvl="1"/>
            <a:r>
              <a:rPr lang="nb-NO" dirty="0" smtClean="0"/>
              <a:t>Bidra </a:t>
            </a:r>
            <a:r>
              <a:rPr lang="nb-NO" dirty="0"/>
              <a:t>til at </a:t>
            </a:r>
            <a:r>
              <a:rPr lang="nb-NO" dirty="0" smtClean="0"/>
              <a:t>virksomheten håndterer </a:t>
            </a:r>
            <a:r>
              <a:rPr lang="nb-NO" dirty="0"/>
              <a:t>en eventuell etterforskning på best mulig måte </a:t>
            </a:r>
          </a:p>
          <a:p>
            <a:endParaRPr lang="nb-NO" dirty="0"/>
          </a:p>
        </p:txBody>
      </p:sp>
      <p:sp>
        <p:nvSpPr>
          <p:cNvPr id="3" name="Title 2"/>
          <p:cNvSpPr>
            <a:spLocks noGrp="1"/>
          </p:cNvSpPr>
          <p:nvPr>
            <p:ph type="title"/>
          </p:nvPr>
        </p:nvSpPr>
        <p:spPr/>
        <p:txBody>
          <a:bodyPr/>
          <a:lstStyle/>
          <a:p>
            <a:r>
              <a:rPr lang="nb-NO" dirty="0" smtClean="0"/>
              <a:t>Hvordan unngå brudd på konkurransereglene?</a:t>
            </a:r>
            <a:endParaRPr lang="nb-NO" dirty="0"/>
          </a:p>
        </p:txBody>
      </p:sp>
    </p:spTree>
    <p:extLst>
      <p:ext uri="{BB962C8B-B14F-4D97-AF65-F5344CB8AC3E}">
        <p14:creationId xmlns:p14="http://schemas.microsoft.com/office/powerpoint/2010/main" val="7472730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prstGeom prst="rect">
            <a:avLst/>
          </a:prstGeom>
        </p:spPr>
        <p:txBody>
          <a:bodyPr>
            <a:normAutofit/>
          </a:bodyPr>
          <a:lstStyle/>
          <a:p>
            <a:pPr>
              <a:defRPr/>
            </a:pPr>
            <a:r>
              <a:rPr lang="nb-NO" noProof="0" smtClean="0"/>
              <a:t>Kontaktinformasjon</a:t>
            </a:r>
            <a:endParaRPr lang="nb-NO" noProof="0"/>
          </a:p>
        </p:txBody>
      </p:sp>
      <p:sp>
        <p:nvSpPr>
          <p:cNvPr id="13" name="TextBox 11"/>
          <p:cNvSpPr txBox="1">
            <a:spLocks noChangeArrowheads="1"/>
          </p:cNvSpPr>
          <p:nvPr/>
        </p:nvSpPr>
        <p:spPr bwMode="auto">
          <a:xfrm>
            <a:off x="771989" y="1986800"/>
            <a:ext cx="3714750" cy="2431435"/>
          </a:xfrm>
          <a:prstGeom prst="rect">
            <a:avLst/>
          </a:prstGeom>
          <a:noFill/>
          <a:ln w="9525">
            <a:noFill/>
            <a:miter lim="800000"/>
            <a:headEnd/>
            <a:tailEnd/>
          </a:ln>
        </p:spPr>
        <p:txBody>
          <a:bodyPr wrap="square">
            <a:spAutoFit/>
          </a:bodyPr>
          <a:lstStyle/>
          <a:p>
            <a:pPr>
              <a:tabLst>
                <a:tab pos="358775" algn="l"/>
              </a:tabLst>
            </a:pPr>
            <a:r>
              <a:rPr lang="nb-NO" sz="1200" b="1" dirty="0" smtClean="0">
                <a:cs typeface="Arial" pitchFamily="34" charset="0"/>
              </a:rPr>
              <a:t>OSLO</a:t>
            </a:r>
          </a:p>
          <a:p>
            <a:pPr>
              <a:tabLst>
                <a:tab pos="358775" algn="l"/>
              </a:tabLst>
            </a:pPr>
            <a:r>
              <a:rPr lang="nb-NO" sz="1200" dirty="0" smtClean="0">
                <a:cs typeface="Arial" pitchFamily="34" charset="0"/>
              </a:rPr>
              <a:t>Tel	+47 22 82 75 00 </a:t>
            </a:r>
          </a:p>
          <a:p>
            <a:pPr>
              <a:tabLst>
                <a:tab pos="358775" algn="l"/>
              </a:tabLst>
            </a:pPr>
            <a:r>
              <a:rPr lang="nb-NO" sz="1200" dirty="0" err="1" smtClean="0">
                <a:cs typeface="Arial" pitchFamily="34" charset="0"/>
              </a:rPr>
              <a:t>Fax</a:t>
            </a:r>
            <a:r>
              <a:rPr lang="nb-NO" sz="1200" dirty="0" smtClean="0">
                <a:cs typeface="Arial" pitchFamily="34" charset="0"/>
              </a:rPr>
              <a:t>	+47 22 82 75 01 </a:t>
            </a:r>
            <a:br>
              <a:rPr lang="nb-NO" sz="1200" dirty="0" smtClean="0">
                <a:cs typeface="Arial" pitchFamily="34" charset="0"/>
              </a:rPr>
            </a:br>
            <a:r>
              <a:rPr lang="nb-NO" sz="1200" b="1" dirty="0" err="1" smtClean="0">
                <a:cs typeface="Arial" pitchFamily="34" charset="0"/>
              </a:rPr>
              <a:t>oslo@wr.no</a:t>
            </a:r>
            <a:endParaRPr lang="nb-NO" sz="1200" b="1" dirty="0" smtClean="0">
              <a:cs typeface="Arial" pitchFamily="34" charset="0"/>
            </a:endParaRPr>
          </a:p>
          <a:p>
            <a:pPr>
              <a:tabLst>
                <a:tab pos="358775" algn="l"/>
              </a:tabLst>
            </a:pPr>
            <a:endParaRPr lang="nb-NO" sz="1200" dirty="0" smtClean="0">
              <a:cs typeface="Arial" pitchFamily="34" charset="0"/>
            </a:endParaRPr>
          </a:p>
          <a:p>
            <a:pPr>
              <a:tabLst>
                <a:tab pos="358775" algn="l"/>
              </a:tabLst>
            </a:pPr>
            <a:endParaRPr lang="nb-NO" sz="1200" b="1" dirty="0" smtClean="0">
              <a:cs typeface="Arial" pitchFamily="34" charset="0"/>
            </a:endParaRPr>
          </a:p>
          <a:p>
            <a:pPr>
              <a:tabLst>
                <a:tab pos="358775" algn="l"/>
              </a:tabLst>
            </a:pPr>
            <a:r>
              <a:rPr lang="nb-NO" sz="1200" b="1" dirty="0" smtClean="0">
                <a:cs typeface="Arial" pitchFamily="34" charset="0"/>
              </a:rPr>
              <a:t>BERGEN</a:t>
            </a:r>
          </a:p>
          <a:p>
            <a:pPr>
              <a:tabLst>
                <a:tab pos="358775" algn="l"/>
              </a:tabLst>
            </a:pPr>
            <a:r>
              <a:rPr lang="nb-NO" sz="1200" dirty="0" smtClean="0">
                <a:cs typeface="Arial" pitchFamily="34" charset="0"/>
              </a:rPr>
              <a:t>Tel 	+47 55 21 52 00</a:t>
            </a:r>
          </a:p>
          <a:p>
            <a:pPr>
              <a:tabLst>
                <a:tab pos="358775" algn="l"/>
              </a:tabLst>
            </a:pPr>
            <a:r>
              <a:rPr lang="nb-NO" sz="1200" dirty="0" err="1" smtClean="0">
                <a:cs typeface="Arial" pitchFamily="34" charset="0"/>
              </a:rPr>
              <a:t>Fax</a:t>
            </a:r>
            <a:r>
              <a:rPr lang="nb-NO" sz="1200" dirty="0" smtClean="0">
                <a:cs typeface="Arial" pitchFamily="34" charset="0"/>
              </a:rPr>
              <a:t> 	+47 55 21 52 01 </a:t>
            </a:r>
          </a:p>
          <a:p>
            <a:pPr>
              <a:tabLst>
                <a:tab pos="358775" algn="l"/>
              </a:tabLst>
            </a:pPr>
            <a:r>
              <a:rPr lang="nb-NO" sz="1200" b="1" dirty="0" err="1" smtClean="0">
                <a:cs typeface="Arial" pitchFamily="34" charset="0"/>
              </a:rPr>
              <a:t>bergen@wr.no</a:t>
            </a:r>
            <a:endParaRPr lang="nb-NO" sz="1200" b="1" dirty="0" smtClean="0">
              <a:cs typeface="Arial" pitchFamily="34" charset="0"/>
            </a:endParaRPr>
          </a:p>
          <a:p>
            <a:endParaRPr lang="nb-NO" sz="1400" dirty="0" smtClean="0">
              <a:cs typeface="Arial" pitchFamily="34" charset="0"/>
            </a:endParaRPr>
          </a:p>
          <a:p>
            <a:endParaRPr lang="nb-NO" dirty="0">
              <a:solidFill>
                <a:srgbClr val="525353"/>
              </a:solidFill>
              <a:latin typeface="Times New Roman" pitchFamily="18" charset="0"/>
              <a:cs typeface="Times New Roman" pitchFamily="18" charset="0"/>
            </a:endParaRPr>
          </a:p>
        </p:txBody>
      </p:sp>
      <p:sp>
        <p:nvSpPr>
          <p:cNvPr id="14" name="TextBox 13"/>
          <p:cNvSpPr txBox="1">
            <a:spLocks noChangeArrowheads="1"/>
          </p:cNvSpPr>
          <p:nvPr/>
        </p:nvSpPr>
        <p:spPr bwMode="auto">
          <a:xfrm>
            <a:off x="6461093" y="1986800"/>
            <a:ext cx="3571875" cy="2769989"/>
          </a:xfrm>
          <a:prstGeom prst="rect">
            <a:avLst/>
          </a:prstGeom>
          <a:noFill/>
          <a:ln w="9525">
            <a:noFill/>
            <a:miter lim="800000"/>
            <a:headEnd/>
            <a:tailEnd/>
          </a:ln>
        </p:spPr>
        <p:txBody>
          <a:bodyPr wrap="square">
            <a:spAutoFit/>
          </a:bodyPr>
          <a:lstStyle/>
          <a:p>
            <a:pPr>
              <a:tabLst>
                <a:tab pos="358775" algn="l"/>
              </a:tabLst>
            </a:pPr>
            <a:r>
              <a:rPr lang="nb-NO" sz="1200" b="1" dirty="0" smtClean="0">
                <a:cs typeface="Arial" pitchFamily="34" charset="0"/>
              </a:rPr>
              <a:t>KOBE</a:t>
            </a:r>
            <a:r>
              <a:rPr lang="nb-NO" sz="1200" dirty="0" smtClean="0">
                <a:cs typeface="Arial" pitchFamily="34" charset="0"/>
              </a:rPr>
              <a:t> </a:t>
            </a:r>
            <a:endParaRPr lang="nb-NO" sz="1200" dirty="0">
              <a:cs typeface="Arial" pitchFamily="34" charset="0"/>
            </a:endParaRPr>
          </a:p>
          <a:p>
            <a:pPr>
              <a:tabLst>
                <a:tab pos="358775" algn="l"/>
              </a:tabLst>
            </a:pPr>
            <a:r>
              <a:rPr lang="nb-NO" sz="1200" dirty="0" smtClean="0">
                <a:cs typeface="Arial" pitchFamily="34" charset="0"/>
              </a:rPr>
              <a:t>Tel</a:t>
            </a:r>
            <a:r>
              <a:rPr lang="nb-NO" sz="1200" dirty="0">
                <a:cs typeface="Arial" pitchFamily="34" charset="0"/>
              </a:rPr>
              <a:t>	</a:t>
            </a:r>
            <a:r>
              <a:rPr lang="nb-NO" sz="1200" dirty="0" smtClean="0">
                <a:cs typeface="Arial" pitchFamily="34" charset="0"/>
              </a:rPr>
              <a:t>+81 </a:t>
            </a:r>
            <a:r>
              <a:rPr lang="nb-NO" sz="1200" dirty="0">
                <a:cs typeface="Arial" pitchFamily="34" charset="0"/>
              </a:rPr>
              <a:t>78 272 1777</a:t>
            </a:r>
            <a:br>
              <a:rPr lang="nb-NO" sz="1200" dirty="0">
                <a:cs typeface="Arial" pitchFamily="34" charset="0"/>
              </a:rPr>
            </a:br>
            <a:r>
              <a:rPr lang="nb-NO" sz="1200" dirty="0" err="1" smtClean="0">
                <a:cs typeface="Arial" pitchFamily="34" charset="0"/>
              </a:rPr>
              <a:t>Fax</a:t>
            </a:r>
            <a:r>
              <a:rPr lang="nb-NO" sz="1200" dirty="0" smtClean="0">
                <a:cs typeface="Arial" pitchFamily="34" charset="0"/>
              </a:rPr>
              <a:t> </a:t>
            </a:r>
            <a:r>
              <a:rPr lang="nb-NO" sz="1200" dirty="0">
                <a:cs typeface="Arial" pitchFamily="34" charset="0"/>
              </a:rPr>
              <a:t>	</a:t>
            </a:r>
            <a:r>
              <a:rPr lang="nb-NO" sz="1200" dirty="0" smtClean="0">
                <a:cs typeface="Arial" pitchFamily="34" charset="0"/>
              </a:rPr>
              <a:t>+81 </a:t>
            </a:r>
            <a:r>
              <a:rPr lang="nb-NO" sz="1200" dirty="0">
                <a:cs typeface="Arial" pitchFamily="34" charset="0"/>
              </a:rPr>
              <a:t>78 272 1788</a:t>
            </a:r>
            <a:br>
              <a:rPr lang="nb-NO" sz="1200" dirty="0">
                <a:cs typeface="Arial" pitchFamily="34" charset="0"/>
              </a:rPr>
            </a:br>
            <a:r>
              <a:rPr lang="nb-NO" sz="1200" b="1" dirty="0" err="1" smtClean="0">
                <a:cs typeface="Arial" pitchFamily="34" charset="0"/>
              </a:rPr>
              <a:t>kobe@wr.no</a:t>
            </a:r>
            <a:endParaRPr lang="nb-NO" sz="1200" b="1" dirty="0">
              <a:cs typeface="Arial" pitchFamily="34" charset="0"/>
            </a:endParaRPr>
          </a:p>
          <a:p>
            <a:pPr>
              <a:tabLst>
                <a:tab pos="358775" algn="l"/>
              </a:tabLst>
            </a:pPr>
            <a:endParaRPr lang="nb-NO" sz="1200" dirty="0">
              <a:cs typeface="Arial" pitchFamily="34" charset="0"/>
            </a:endParaRPr>
          </a:p>
          <a:p>
            <a:pPr>
              <a:tabLst>
                <a:tab pos="358775" algn="l"/>
              </a:tabLst>
            </a:pPr>
            <a:endParaRPr lang="nb-NO" sz="1200" b="1" dirty="0" smtClean="0">
              <a:cs typeface="Arial" pitchFamily="34" charset="0"/>
            </a:endParaRPr>
          </a:p>
          <a:p>
            <a:pPr>
              <a:tabLst>
                <a:tab pos="358775" algn="l"/>
              </a:tabLst>
            </a:pPr>
            <a:r>
              <a:rPr lang="nb-NO" sz="1200" b="1" dirty="0" smtClean="0">
                <a:cs typeface="Arial" pitchFamily="34" charset="0"/>
              </a:rPr>
              <a:t>SHANGHAI</a:t>
            </a:r>
            <a:r>
              <a:rPr lang="nb-NO" sz="1200" dirty="0" smtClean="0">
                <a:cs typeface="Arial" pitchFamily="34" charset="0"/>
              </a:rPr>
              <a:t> </a:t>
            </a:r>
            <a:r>
              <a:rPr lang="nb-NO" sz="1200" dirty="0">
                <a:cs typeface="Arial" pitchFamily="34" charset="0"/>
              </a:rPr>
              <a:t/>
            </a:r>
            <a:br>
              <a:rPr lang="nb-NO" sz="1200" dirty="0">
                <a:cs typeface="Arial" pitchFamily="34" charset="0"/>
              </a:rPr>
            </a:br>
            <a:r>
              <a:rPr lang="nb-NO" sz="1200" dirty="0" smtClean="0">
                <a:cs typeface="Arial" pitchFamily="34" charset="0"/>
              </a:rPr>
              <a:t>Tel </a:t>
            </a:r>
            <a:r>
              <a:rPr lang="nb-NO" sz="1200" dirty="0">
                <a:cs typeface="Arial" pitchFamily="34" charset="0"/>
              </a:rPr>
              <a:t>	</a:t>
            </a:r>
            <a:r>
              <a:rPr lang="nb-NO" sz="1200" dirty="0" smtClean="0">
                <a:cs typeface="Arial" pitchFamily="34" charset="0"/>
              </a:rPr>
              <a:t>+86 </a:t>
            </a:r>
            <a:r>
              <a:rPr lang="nb-NO" sz="1200" dirty="0">
                <a:cs typeface="Arial" pitchFamily="34" charset="0"/>
              </a:rPr>
              <a:t>21 6339 0101</a:t>
            </a:r>
            <a:br>
              <a:rPr lang="nb-NO" sz="1200" dirty="0">
                <a:cs typeface="Arial" pitchFamily="34" charset="0"/>
              </a:rPr>
            </a:br>
            <a:r>
              <a:rPr lang="nb-NO" sz="1200" dirty="0" err="1" smtClean="0">
                <a:cs typeface="Arial" pitchFamily="34" charset="0"/>
              </a:rPr>
              <a:t>Fax</a:t>
            </a:r>
            <a:r>
              <a:rPr lang="nb-NO" sz="1200" dirty="0" smtClean="0">
                <a:cs typeface="Arial" pitchFamily="34" charset="0"/>
              </a:rPr>
              <a:t> </a:t>
            </a:r>
            <a:r>
              <a:rPr lang="nb-NO" sz="1200" dirty="0">
                <a:cs typeface="Arial" pitchFamily="34" charset="0"/>
              </a:rPr>
              <a:t>	</a:t>
            </a:r>
            <a:r>
              <a:rPr lang="nb-NO" sz="1200" dirty="0" smtClean="0">
                <a:cs typeface="Arial" pitchFamily="34" charset="0"/>
              </a:rPr>
              <a:t>+86 </a:t>
            </a:r>
            <a:r>
              <a:rPr lang="nb-NO" sz="1200" dirty="0">
                <a:cs typeface="Arial" pitchFamily="34" charset="0"/>
              </a:rPr>
              <a:t>21 6339 0606</a:t>
            </a:r>
            <a:br>
              <a:rPr lang="nb-NO" sz="1200" dirty="0">
                <a:cs typeface="Arial" pitchFamily="34" charset="0"/>
              </a:rPr>
            </a:br>
            <a:r>
              <a:rPr lang="nb-NO" sz="1200" b="1" dirty="0" err="1" smtClean="0">
                <a:cs typeface="Arial" pitchFamily="34" charset="0"/>
              </a:rPr>
              <a:t>shanghai@wr.no</a:t>
            </a:r>
            <a:endParaRPr lang="nb-NO" sz="1200" b="1" dirty="0">
              <a:cs typeface="Arial" pitchFamily="34" charset="0"/>
            </a:endParaRPr>
          </a:p>
          <a:p>
            <a:endParaRPr lang="nb-NO" dirty="0"/>
          </a:p>
          <a:p>
            <a:endParaRPr lang="nb-NO" dirty="0"/>
          </a:p>
          <a:p>
            <a:endParaRPr lang="nb-NO" dirty="0"/>
          </a:p>
        </p:txBody>
      </p:sp>
      <p:sp>
        <p:nvSpPr>
          <p:cNvPr id="15" name="Rectangle 14"/>
          <p:cNvSpPr/>
          <p:nvPr/>
        </p:nvSpPr>
        <p:spPr>
          <a:xfrm>
            <a:off x="3518968" y="1986800"/>
            <a:ext cx="1839468" cy="2308324"/>
          </a:xfrm>
          <a:prstGeom prst="rect">
            <a:avLst/>
          </a:prstGeom>
        </p:spPr>
        <p:txBody>
          <a:bodyPr wrap="square">
            <a:spAutoFit/>
          </a:bodyPr>
          <a:lstStyle/>
          <a:p>
            <a:r>
              <a:rPr lang="nb-NO" sz="1200" b="1" dirty="0" smtClean="0">
                <a:cs typeface="Arial" pitchFamily="34" charset="0"/>
              </a:rPr>
              <a:t>LONDON</a:t>
            </a:r>
            <a:endParaRPr lang="nb-NO" sz="1200" dirty="0" smtClean="0">
              <a:cs typeface="Arial" pitchFamily="34" charset="0"/>
            </a:endParaRPr>
          </a:p>
          <a:p>
            <a:pPr>
              <a:tabLst>
                <a:tab pos="358775" algn="l"/>
              </a:tabLst>
            </a:pPr>
            <a:r>
              <a:rPr lang="nb-NO" sz="1200" dirty="0" smtClean="0">
                <a:cs typeface="Arial" pitchFamily="34" charset="0"/>
              </a:rPr>
              <a:t>Tel	+44 20 7367 0300</a:t>
            </a:r>
            <a:br>
              <a:rPr lang="nb-NO" sz="1200" dirty="0" smtClean="0">
                <a:cs typeface="Arial" pitchFamily="34" charset="0"/>
              </a:rPr>
            </a:br>
            <a:r>
              <a:rPr lang="nb-NO" sz="1200" dirty="0" err="1" smtClean="0">
                <a:cs typeface="Arial" pitchFamily="34" charset="0"/>
              </a:rPr>
              <a:t>Fax</a:t>
            </a:r>
            <a:r>
              <a:rPr lang="nb-NO" sz="1200" dirty="0" smtClean="0">
                <a:cs typeface="Arial" pitchFamily="34" charset="0"/>
              </a:rPr>
              <a:t>	+44 20 7367 0301</a:t>
            </a:r>
            <a:br>
              <a:rPr lang="nb-NO" sz="1200" dirty="0" smtClean="0">
                <a:cs typeface="Arial" pitchFamily="34" charset="0"/>
              </a:rPr>
            </a:br>
            <a:r>
              <a:rPr lang="nb-NO" sz="1200" b="1" dirty="0" err="1" smtClean="0">
                <a:cs typeface="Arial" pitchFamily="34" charset="0"/>
              </a:rPr>
              <a:t>london@wr.no</a:t>
            </a:r>
            <a:endParaRPr lang="nb-NO" sz="1200" b="1" dirty="0" smtClean="0">
              <a:cs typeface="Arial" pitchFamily="34" charset="0"/>
            </a:endParaRPr>
          </a:p>
          <a:p>
            <a:pPr>
              <a:tabLst>
                <a:tab pos="358775" algn="l"/>
              </a:tabLst>
            </a:pPr>
            <a:endParaRPr lang="nb-NO" sz="1200" b="1" dirty="0" smtClean="0">
              <a:cs typeface="Arial" pitchFamily="34" charset="0"/>
            </a:endParaRPr>
          </a:p>
          <a:p>
            <a:endParaRPr lang="nb-NO" sz="1200" b="1" dirty="0" smtClean="0">
              <a:cs typeface="Arial" pitchFamily="34" charset="0"/>
            </a:endParaRPr>
          </a:p>
          <a:p>
            <a:r>
              <a:rPr lang="nb-NO" sz="1200" b="1" dirty="0" smtClean="0">
                <a:cs typeface="Arial" pitchFamily="34" charset="0"/>
              </a:rPr>
              <a:t>SINGAPORE</a:t>
            </a:r>
          </a:p>
          <a:p>
            <a:pPr marL="358775" indent="-358775"/>
            <a:r>
              <a:rPr lang="nb-NO" sz="1200" dirty="0" smtClean="0">
                <a:cs typeface="Arial" pitchFamily="34" charset="0"/>
              </a:rPr>
              <a:t>Tel	+65 6438 4498</a:t>
            </a:r>
          </a:p>
          <a:p>
            <a:pPr marL="358775" indent="-358775"/>
            <a:r>
              <a:rPr lang="nb-NO" sz="1200" dirty="0" err="1" smtClean="0">
                <a:cs typeface="Arial" pitchFamily="34" charset="0"/>
              </a:rPr>
              <a:t>Fax</a:t>
            </a:r>
            <a:r>
              <a:rPr lang="nb-NO" sz="1200" dirty="0" smtClean="0">
                <a:cs typeface="Arial" pitchFamily="34" charset="0"/>
              </a:rPr>
              <a:t>	+65 6438 4496</a:t>
            </a:r>
          </a:p>
          <a:p>
            <a:r>
              <a:rPr lang="nb-NO" sz="1200" b="1" dirty="0" err="1" smtClean="0">
                <a:cs typeface="Arial" pitchFamily="34" charset="0"/>
              </a:rPr>
              <a:t>singapore@wr.no</a:t>
            </a:r>
            <a:endParaRPr lang="nb-NO" sz="1200" b="1" dirty="0" smtClean="0">
              <a:cs typeface="Arial" pitchFamily="34" charset="0"/>
            </a:endParaRPr>
          </a:p>
          <a:p>
            <a:pPr>
              <a:tabLst>
                <a:tab pos="358775" algn="l"/>
              </a:tabLst>
            </a:pPr>
            <a:endParaRPr lang="nb-NO" sz="1200" b="1" dirty="0" smtClean="0">
              <a:cs typeface="Arial" pitchFamily="34" charset="0"/>
            </a:endParaRPr>
          </a:p>
          <a:p>
            <a:pPr>
              <a:tabLst>
                <a:tab pos="358775" algn="l"/>
              </a:tabLst>
            </a:pPr>
            <a:endParaRPr lang="nb-NO" sz="1200" b="1" dirty="0">
              <a:cs typeface="Arial" pitchFamily="34" charset="0"/>
            </a:endParaRPr>
          </a:p>
        </p:txBody>
      </p:sp>
      <p:cxnSp>
        <p:nvCxnSpPr>
          <p:cNvPr id="16" name="Straight Connector 15"/>
          <p:cNvCxnSpPr/>
          <p:nvPr/>
        </p:nvCxnSpPr>
        <p:spPr>
          <a:xfrm rot="5400000">
            <a:off x="3147504" y="2401175"/>
            <a:ext cx="663951"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3151338" y="3500285"/>
            <a:ext cx="656288" cy="1"/>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6095343" y="2402849"/>
            <a:ext cx="663951"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6094990" y="3506146"/>
            <a:ext cx="664662" cy="1"/>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399598" y="2397824"/>
            <a:ext cx="663951"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16200000" flipH="1">
            <a:off x="403432" y="3496934"/>
            <a:ext cx="656288" cy="1"/>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extBox 8"/>
          <p:cNvSpPr txBox="1">
            <a:spLocks noChangeArrowheads="1"/>
          </p:cNvSpPr>
          <p:nvPr/>
        </p:nvSpPr>
        <p:spPr bwMode="auto">
          <a:xfrm>
            <a:off x="782668" y="5510969"/>
            <a:ext cx="1512168" cy="276999"/>
          </a:xfrm>
          <a:prstGeom prst="rect">
            <a:avLst/>
          </a:prstGeom>
          <a:noFill/>
          <a:ln w="9525">
            <a:noFill/>
            <a:miter lim="800000"/>
            <a:headEnd/>
            <a:tailEnd/>
          </a:ln>
        </p:spPr>
        <p:txBody>
          <a:bodyPr wrap="square">
            <a:spAutoFit/>
          </a:bodyPr>
          <a:lstStyle/>
          <a:p>
            <a:r>
              <a:rPr lang="nb-NO" sz="1200" b="1" dirty="0" err="1">
                <a:cs typeface="Arial" pitchFamily="34" charset="0"/>
              </a:rPr>
              <a:t>www.wr.no</a:t>
            </a:r>
            <a:endParaRPr lang="nb-NO" sz="1200" b="1" dirty="0">
              <a:cs typeface="Arial" pitchFamily="34" charset="0"/>
            </a:endParaRPr>
          </a:p>
        </p:txBody>
      </p:sp>
      <p:sp>
        <p:nvSpPr>
          <p:cNvPr id="29" name="Rectangle 1"/>
          <p:cNvSpPr>
            <a:spLocks noChangeArrowheads="1"/>
          </p:cNvSpPr>
          <p:nvPr/>
        </p:nvSpPr>
        <p:spPr bwMode="auto">
          <a:xfrm>
            <a:off x="784344" y="6300081"/>
            <a:ext cx="608162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nb-NO" sz="1000" b="1" i="1" dirty="0" smtClean="0"/>
              <a:t>Ansvarsforhold:</a:t>
            </a:r>
            <a:r>
              <a:rPr lang="nb-NO" sz="1000" dirty="0" smtClean="0"/>
              <a:t> </a:t>
            </a:r>
            <a:r>
              <a:rPr lang="nb-NO" sz="1000" i="1" dirty="0" smtClean="0"/>
              <a:t>Denne presentasjonen inneholder en overordnet beskrivelse av enkelte regler i norsk rett. Den utgjør ikke  juridisk rådgivning, og ingen forretningsmessige beslutninger bør baseres på den.</a:t>
            </a:r>
            <a:endParaRPr lang="nb-NO" sz="10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Placeholder 11" descr="Wikborg_Rein.jpg"/>
          <p:cNvPicPr>
            <a:picLocks noGrp="1" noChangeAspect="1"/>
          </p:cNvPicPr>
          <p:nvPr>
            <p:ph type="pic" idx="13"/>
          </p:nvPr>
        </p:nvPicPr>
        <p:blipFill>
          <a:blip r:embed="rId3" cstate="print"/>
          <a:srcRect t="6943" b="6943"/>
          <a:stretch>
            <a:fillRect/>
          </a:stretch>
        </p:blip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nb-NO" noProof="0" dirty="0" smtClean="0"/>
              <a:t>Innhold</a:t>
            </a:r>
            <a:endParaRPr lang="nb-NO" noProof="0" dirty="0"/>
          </a:p>
        </p:txBody>
      </p:sp>
      <p:sp>
        <p:nvSpPr>
          <p:cNvPr id="5" name="Text Placeholder 4"/>
          <p:cNvSpPr>
            <a:spLocks noGrp="1"/>
          </p:cNvSpPr>
          <p:nvPr>
            <p:ph type="body" sz="quarter" idx="13"/>
          </p:nvPr>
        </p:nvSpPr>
        <p:spPr/>
        <p:txBody>
          <a:bodyPr>
            <a:normAutofit fontScale="62500" lnSpcReduction="20000"/>
          </a:bodyPr>
          <a:lstStyle/>
          <a:p>
            <a:r>
              <a:rPr lang="nb-NO" noProof="0" dirty="0" smtClean="0"/>
              <a:t>Hva er problemet?</a:t>
            </a:r>
          </a:p>
          <a:p>
            <a:r>
              <a:rPr lang="nb-NO" noProof="0" dirty="0" smtClean="0"/>
              <a:t>Rettslig utgangspunkt</a:t>
            </a:r>
          </a:p>
          <a:p>
            <a:r>
              <a:rPr lang="nb-NO" noProof="0" dirty="0" smtClean="0"/>
              <a:t>Vilkårene for ulovlig samarbeid</a:t>
            </a:r>
          </a:p>
          <a:p>
            <a:r>
              <a:rPr lang="nb-NO" noProof="0" dirty="0" smtClean="0"/>
              <a:t>Eksempler på hardcore konkurransebegrensende samarbeid</a:t>
            </a:r>
          </a:p>
          <a:p>
            <a:r>
              <a:rPr lang="nb-NO" noProof="0" dirty="0" smtClean="0"/>
              <a:t>Samarbeid som må vurderes etter sin virkning</a:t>
            </a:r>
          </a:p>
          <a:p>
            <a:r>
              <a:rPr lang="nb-NO" dirty="0" smtClean="0"/>
              <a:t>Eksempler på samarbeid som må vurderes konkret </a:t>
            </a:r>
            <a:endParaRPr lang="nb-NO" noProof="0" dirty="0" smtClean="0"/>
          </a:p>
          <a:p>
            <a:pPr>
              <a:defRPr/>
            </a:pPr>
            <a:r>
              <a:rPr lang="nb-NO" dirty="0" smtClean="0"/>
              <a:t>Kort om deltakelse i bransjeforeninger</a:t>
            </a:r>
          </a:p>
          <a:p>
            <a:pPr>
              <a:defRPr/>
            </a:pPr>
            <a:r>
              <a:rPr lang="nb-NO" dirty="0" smtClean="0"/>
              <a:t>Konkurransetilsynets etterforskningsmyndighet</a:t>
            </a:r>
          </a:p>
          <a:p>
            <a:pPr>
              <a:defRPr/>
            </a:pPr>
            <a:r>
              <a:rPr lang="nb-NO" dirty="0" smtClean="0"/>
              <a:t>Hvorfor unngå brudd på konkurransereglene ?</a:t>
            </a:r>
          </a:p>
          <a:p>
            <a:pPr>
              <a:defRPr/>
            </a:pPr>
            <a:r>
              <a:rPr lang="nb-NO" dirty="0" smtClean="0"/>
              <a:t>Hvordan unngå brudd på konkurransereglene?</a:t>
            </a:r>
          </a:p>
          <a:p>
            <a:pPr lvl="0">
              <a:defRPr/>
            </a:pPr>
            <a:endParaRPr lang="nb-NO" noProof="0" dirty="0" smtClean="0"/>
          </a:p>
          <a:p>
            <a:endParaRPr lang="nb-NO" noProof="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nb-NO" dirty="0" smtClean="0"/>
              <a:t>Konkurranselovens formål, jf. § 1: </a:t>
            </a:r>
          </a:p>
          <a:p>
            <a:pPr lvl="1"/>
            <a:r>
              <a:rPr lang="nb-NO" dirty="0" smtClean="0"/>
              <a:t>Å fremme konkurranse for derigjennom å bidra til </a:t>
            </a:r>
            <a:r>
              <a:rPr lang="nb-NO" u="sng" dirty="0" smtClean="0"/>
              <a:t>effektiv bruk av samfunnets ressurser </a:t>
            </a:r>
          </a:p>
          <a:p>
            <a:pPr lvl="1"/>
            <a:r>
              <a:rPr lang="nb-NO" dirty="0" smtClean="0"/>
              <a:t>Ved anvendelsen av loven skal det også tas særlig hensyn til forbrukernes interesser</a:t>
            </a:r>
          </a:p>
          <a:p>
            <a:r>
              <a:rPr lang="nb-NO" dirty="0" smtClean="0"/>
              <a:t>Konkurranse et virkemiddel for å bidra til lavere priser, bedre kvalitet og bedre utvalg</a:t>
            </a:r>
          </a:p>
          <a:p>
            <a:r>
              <a:rPr lang="nb-NO" dirty="0" smtClean="0"/>
              <a:t>Et formål å beskytte konkurransen, men ikke konkurrenter</a:t>
            </a:r>
          </a:p>
          <a:p>
            <a:r>
              <a:rPr lang="nb-NO" dirty="0" smtClean="0"/>
              <a:t>Næringslivet eller foretak kan begrense konkurransen på ulike måter, bl.a. gjennom å samarbeide basert på avtaler eller mer uforpliktende overenskomster</a:t>
            </a:r>
          </a:p>
          <a:p>
            <a:r>
              <a:rPr lang="nb-NO" dirty="0" smtClean="0"/>
              <a:t>Hvis det var fritt frem for konkurrenter å samarbeide, kunne man f.eks. enkelt oppnå monopolpriser gjennom kartellsamarbeid</a:t>
            </a:r>
          </a:p>
          <a:p>
            <a:pPr marL="515813" lvl="1" indent="0">
              <a:buNone/>
            </a:pPr>
            <a:endParaRPr lang="nb-NO" dirty="0" smtClean="0"/>
          </a:p>
        </p:txBody>
      </p:sp>
      <p:sp>
        <p:nvSpPr>
          <p:cNvPr id="3" name="Title 2"/>
          <p:cNvSpPr>
            <a:spLocks noGrp="1"/>
          </p:cNvSpPr>
          <p:nvPr>
            <p:ph type="title"/>
          </p:nvPr>
        </p:nvSpPr>
        <p:spPr/>
        <p:txBody>
          <a:bodyPr/>
          <a:lstStyle/>
          <a:p>
            <a:r>
              <a:rPr lang="nb-NO" dirty="0" smtClean="0"/>
              <a:t>Konkurransebegrensende samarbeid – hva er problemet?</a:t>
            </a:r>
            <a:endParaRPr lang="nb-NO" dirty="0"/>
          </a:p>
        </p:txBody>
      </p:sp>
    </p:spTree>
    <p:extLst>
      <p:ext uri="{BB962C8B-B14F-4D97-AF65-F5344CB8AC3E}">
        <p14:creationId xmlns:p14="http://schemas.microsoft.com/office/powerpoint/2010/main" val="2443828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nb-NO" dirty="0"/>
              <a:t>Konkurranseloven § 10 (1), EØS-avtalens art. 53 (1) og i TFEU art. 101 (1) forbyr</a:t>
            </a:r>
            <a:r>
              <a:rPr lang="nb-NO" dirty="0" smtClean="0"/>
              <a:t>: </a:t>
            </a:r>
          </a:p>
          <a:p>
            <a:pPr lvl="1"/>
            <a:r>
              <a:rPr lang="nb-NO" dirty="0" smtClean="0"/>
              <a:t>”</a:t>
            </a:r>
            <a:r>
              <a:rPr lang="nb-NO" i="1" dirty="0"/>
              <a:t>Enhver avtale mellom foretak, enhver beslutning truffet </a:t>
            </a:r>
            <a:r>
              <a:rPr lang="nb-NO" i="1" dirty="0" smtClean="0"/>
              <a:t>av sammenslutninger </a:t>
            </a:r>
            <a:r>
              <a:rPr lang="nb-NO" i="1" dirty="0"/>
              <a:t>av foretak og enhver form for samordnet </a:t>
            </a:r>
            <a:r>
              <a:rPr lang="nb-NO" i="1" dirty="0" smtClean="0"/>
              <a:t>opptreden som </a:t>
            </a:r>
            <a:r>
              <a:rPr lang="nb-NO" i="1" dirty="0"/>
              <a:t>har til formål eller virkning å hindre, innskrenke eller vri </a:t>
            </a:r>
            <a:r>
              <a:rPr lang="nb-NO" i="1" dirty="0" smtClean="0"/>
              <a:t>konkurransen</a:t>
            </a:r>
            <a:r>
              <a:rPr lang="nb-NO" dirty="0"/>
              <a:t>”. </a:t>
            </a:r>
          </a:p>
          <a:p>
            <a:r>
              <a:rPr lang="nb-NO" dirty="0"/>
              <a:t>4 kumulative vilkår for at forbudet kommet til anvendelse</a:t>
            </a:r>
          </a:p>
          <a:p>
            <a:pPr lvl="2">
              <a:buFont typeface="+mj-lt"/>
              <a:buAutoNum type="arabicPeriod"/>
            </a:pPr>
            <a:r>
              <a:rPr lang="nb-NO" dirty="0"/>
              <a:t>Samarbeidskriteriet</a:t>
            </a:r>
          </a:p>
          <a:p>
            <a:pPr lvl="2">
              <a:buFont typeface="+mj-lt"/>
              <a:buAutoNum type="arabicPeriod"/>
            </a:pPr>
            <a:r>
              <a:rPr lang="nb-NO" dirty="0"/>
              <a:t>Foretakskriteriet</a:t>
            </a:r>
          </a:p>
          <a:p>
            <a:pPr lvl="2">
              <a:buFont typeface="+mj-lt"/>
              <a:buAutoNum type="arabicPeriod"/>
            </a:pPr>
            <a:r>
              <a:rPr lang="nb-NO" dirty="0"/>
              <a:t>Konkurransebegrensningskriteriet</a:t>
            </a:r>
          </a:p>
          <a:p>
            <a:pPr lvl="2">
              <a:buFont typeface="+mj-lt"/>
              <a:buAutoNum type="arabicPeriod"/>
            </a:pPr>
            <a:r>
              <a:rPr lang="nb-NO" dirty="0"/>
              <a:t>Merkbarhetskriteriet</a:t>
            </a:r>
          </a:p>
          <a:p>
            <a:r>
              <a:rPr lang="nb-NO" dirty="0"/>
              <a:t>Unntak ved effektivitetsgevinster og gruppefritak</a:t>
            </a:r>
          </a:p>
          <a:p>
            <a:endParaRPr lang="nb-NO" dirty="0"/>
          </a:p>
        </p:txBody>
      </p:sp>
      <p:sp>
        <p:nvSpPr>
          <p:cNvPr id="3" name="Title 2"/>
          <p:cNvSpPr>
            <a:spLocks noGrp="1"/>
          </p:cNvSpPr>
          <p:nvPr>
            <p:ph type="title"/>
          </p:nvPr>
        </p:nvSpPr>
        <p:spPr/>
        <p:txBody>
          <a:bodyPr/>
          <a:lstStyle/>
          <a:p>
            <a:r>
              <a:rPr lang="nb-NO" dirty="0" smtClean="0"/>
              <a:t>Konkurransebegrensende samarbeid – rettslig utgangspunkt</a:t>
            </a:r>
            <a:endParaRPr lang="nb-NO" dirty="0"/>
          </a:p>
        </p:txBody>
      </p:sp>
    </p:spTree>
    <p:extLst>
      <p:ext uri="{BB962C8B-B14F-4D97-AF65-F5344CB8AC3E}">
        <p14:creationId xmlns:p14="http://schemas.microsoft.com/office/powerpoint/2010/main" val="3153118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buFont typeface="+mj-lt"/>
              <a:buAutoNum type="arabicPeriod"/>
            </a:pPr>
            <a:r>
              <a:rPr lang="nb-NO" dirty="0"/>
              <a:t>Samarbeidskriteriet</a:t>
            </a:r>
          </a:p>
          <a:p>
            <a:pPr lvl="1"/>
            <a:r>
              <a:rPr lang="nb-NO" dirty="0"/>
              <a:t>Avtaler: Skriftlige, muntlige og uforbindtlige avtaler omfattes</a:t>
            </a:r>
          </a:p>
          <a:p>
            <a:pPr lvl="1"/>
            <a:r>
              <a:rPr lang="nb-NO" dirty="0"/>
              <a:t>”Samordnet opptreden”</a:t>
            </a:r>
          </a:p>
          <a:p>
            <a:pPr lvl="2"/>
            <a:r>
              <a:rPr lang="nb-NO" dirty="0"/>
              <a:t>Fanger opp så å si enhver form for koordinering</a:t>
            </a:r>
          </a:p>
          <a:p>
            <a:pPr lvl="2"/>
            <a:r>
              <a:rPr lang="nb-NO" dirty="0"/>
              <a:t>Det må foreligge en felles forståelse basert på </a:t>
            </a:r>
            <a:r>
              <a:rPr lang="nb-NO" dirty="0" smtClean="0"/>
              <a:t>kontakt, men holder med ensidig informasjonsutveksling</a:t>
            </a:r>
            <a:endParaRPr lang="nb-NO" dirty="0"/>
          </a:p>
          <a:p>
            <a:pPr lvl="2"/>
            <a:r>
              <a:rPr lang="nb-NO" dirty="0"/>
              <a:t>Ensidig </a:t>
            </a:r>
            <a:r>
              <a:rPr lang="nb-NO" dirty="0" smtClean="0"/>
              <a:t>intelligent tilpasning </a:t>
            </a:r>
            <a:r>
              <a:rPr lang="nb-NO" dirty="0"/>
              <a:t>eller parallell atferd er ikke ulovlig. </a:t>
            </a:r>
            <a:endParaRPr lang="nb-NO" dirty="0" smtClean="0"/>
          </a:p>
          <a:p>
            <a:pPr lvl="2"/>
            <a:r>
              <a:rPr lang="nb-NO" dirty="0" smtClean="0"/>
              <a:t>Forbudet </a:t>
            </a:r>
            <a:r>
              <a:rPr lang="nb-NO" dirty="0"/>
              <a:t>gjelder uavhengig av om andre myndigheter ”velsigner” samarbeidet</a:t>
            </a:r>
          </a:p>
          <a:p>
            <a:pPr>
              <a:buFont typeface="+mj-lt"/>
              <a:buAutoNum type="arabicPeriod"/>
            </a:pPr>
            <a:r>
              <a:rPr lang="nb-NO" dirty="0"/>
              <a:t>Foretakskriteriet</a:t>
            </a:r>
          </a:p>
          <a:p>
            <a:pPr lvl="1"/>
            <a:r>
              <a:rPr lang="nb-NO" dirty="0"/>
              <a:t>Omfatter enhver form for ervervsvirksomhet, uavhengig av organisering</a:t>
            </a:r>
          </a:p>
          <a:p>
            <a:pPr lvl="1"/>
            <a:r>
              <a:rPr lang="nb-NO" dirty="0" smtClean="0"/>
              <a:t>Konsernunntaket: Forbudet </a:t>
            </a:r>
            <a:r>
              <a:rPr lang="nb-NO" dirty="0"/>
              <a:t>rammer bare avtaler eller samordnet opptreden mellom uavhengige </a:t>
            </a:r>
            <a:r>
              <a:rPr lang="nb-NO" dirty="0" smtClean="0"/>
              <a:t>foretak</a:t>
            </a:r>
            <a:endParaRPr lang="nb-NO" dirty="0"/>
          </a:p>
        </p:txBody>
      </p:sp>
      <p:sp>
        <p:nvSpPr>
          <p:cNvPr id="3" name="Title 2"/>
          <p:cNvSpPr>
            <a:spLocks noGrp="1"/>
          </p:cNvSpPr>
          <p:nvPr>
            <p:ph type="title"/>
          </p:nvPr>
        </p:nvSpPr>
        <p:spPr/>
        <p:txBody>
          <a:bodyPr/>
          <a:lstStyle/>
          <a:p>
            <a:r>
              <a:rPr lang="nb-NO" dirty="0" smtClean="0"/>
              <a:t>Nærmere om vilkårene for ulovlig samarbeid (I)</a:t>
            </a:r>
            <a:endParaRPr lang="nb-NO" dirty="0"/>
          </a:p>
        </p:txBody>
      </p:sp>
    </p:spTree>
    <p:extLst>
      <p:ext uri="{BB962C8B-B14F-4D97-AF65-F5344CB8AC3E}">
        <p14:creationId xmlns:p14="http://schemas.microsoft.com/office/powerpoint/2010/main" val="1790006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buAutoNum type="arabicPeriod" startAt="3"/>
            </a:pPr>
            <a:r>
              <a:rPr lang="nb-NO" dirty="0"/>
              <a:t>Konkurransebegrensningskriteriet</a:t>
            </a:r>
          </a:p>
          <a:p>
            <a:pPr lvl="1"/>
            <a:r>
              <a:rPr lang="nb-NO" dirty="0"/>
              <a:t>Avtaler mellom konkurrenter (horisontale), så vel som med kunder og leverandører (vertikale) omfattes</a:t>
            </a:r>
          </a:p>
          <a:p>
            <a:pPr lvl="1"/>
            <a:r>
              <a:rPr lang="nb-NO" dirty="0"/>
              <a:t>Må binde minst </a:t>
            </a:r>
            <a:r>
              <a:rPr lang="nb-NO" dirty="0" err="1"/>
              <a:t>èn</a:t>
            </a:r>
            <a:r>
              <a:rPr lang="nb-NO" dirty="0"/>
              <a:t> parts opptreden overfor tredjepart</a:t>
            </a:r>
          </a:p>
          <a:p>
            <a:pPr lvl="1"/>
            <a:r>
              <a:rPr lang="nb-NO" dirty="0"/>
              <a:t>Karteller, f.eks. samarbeid om priser mellom konkurrenter, anses som konkurransebegrensende etter sitt formål (forbudt per se)</a:t>
            </a:r>
          </a:p>
          <a:p>
            <a:pPr lvl="1"/>
            <a:r>
              <a:rPr lang="nb-NO" dirty="0"/>
              <a:t>I andre tilfeller må det konkret vurderes om en avtale eller klausul må anses å ha konkurransebegrensende virkning</a:t>
            </a:r>
          </a:p>
          <a:p>
            <a:pPr>
              <a:buAutoNum type="arabicPeriod" startAt="3"/>
            </a:pPr>
            <a:r>
              <a:rPr lang="nb-NO" dirty="0"/>
              <a:t>Merkbarhetskriteriet: </a:t>
            </a:r>
          </a:p>
          <a:p>
            <a:pPr lvl="1"/>
            <a:r>
              <a:rPr lang="nb-NO" dirty="0"/>
              <a:t>Innebærer unntak for samarbeid som ellers vil være forbudt dersom partene har lave markedsandeler</a:t>
            </a:r>
          </a:p>
          <a:p>
            <a:pPr lvl="2"/>
            <a:r>
              <a:rPr lang="nb-NO" dirty="0"/>
              <a:t>10 %-grense for horisontalt samarbeid</a:t>
            </a:r>
          </a:p>
          <a:p>
            <a:pPr lvl="2"/>
            <a:r>
              <a:rPr lang="nb-NO" dirty="0"/>
              <a:t>15 %-grense for vertikalt samarbeid</a:t>
            </a:r>
          </a:p>
          <a:p>
            <a:pPr lvl="1"/>
            <a:r>
              <a:rPr lang="nb-NO" dirty="0"/>
              <a:t>Gjelder praktisk talt ikke for atferd som er forbudt per se/karteller</a:t>
            </a:r>
          </a:p>
          <a:p>
            <a:endParaRPr lang="nb-NO" dirty="0"/>
          </a:p>
        </p:txBody>
      </p:sp>
      <p:sp>
        <p:nvSpPr>
          <p:cNvPr id="3" name="Title 2"/>
          <p:cNvSpPr>
            <a:spLocks noGrp="1"/>
          </p:cNvSpPr>
          <p:nvPr>
            <p:ph type="title"/>
          </p:nvPr>
        </p:nvSpPr>
        <p:spPr/>
        <p:txBody>
          <a:bodyPr/>
          <a:lstStyle/>
          <a:p>
            <a:r>
              <a:rPr lang="nb-NO" dirty="0" smtClean="0"/>
              <a:t>Nærmere om vilkårene for ulovlig samarbeid (II)</a:t>
            </a:r>
            <a:endParaRPr lang="nb-NO" dirty="0"/>
          </a:p>
        </p:txBody>
      </p:sp>
    </p:spTree>
    <p:extLst>
      <p:ext uri="{BB962C8B-B14F-4D97-AF65-F5344CB8AC3E}">
        <p14:creationId xmlns:p14="http://schemas.microsoft.com/office/powerpoint/2010/main" val="3051311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nb-NO" dirty="0"/>
              <a:t>Prissamarbeid</a:t>
            </a:r>
          </a:p>
          <a:p>
            <a:pPr lvl="1"/>
            <a:r>
              <a:rPr lang="nb-NO" dirty="0"/>
              <a:t>Samarbeid om priser; herunder minimumspriser, målpriser eller veiledende priser</a:t>
            </a:r>
          </a:p>
          <a:p>
            <a:pPr lvl="1"/>
            <a:r>
              <a:rPr lang="nb-NO" dirty="0" smtClean="0"/>
              <a:t>Samarbeid </a:t>
            </a:r>
            <a:r>
              <a:rPr lang="nb-NO" dirty="0"/>
              <a:t>om </a:t>
            </a:r>
            <a:r>
              <a:rPr lang="nb-NO" dirty="0" smtClean="0"/>
              <a:t>rabatter, f.eks. rabattak</a:t>
            </a:r>
            <a:endParaRPr lang="nb-NO" dirty="0"/>
          </a:p>
          <a:p>
            <a:pPr lvl="1"/>
            <a:r>
              <a:rPr lang="nb-NO" dirty="0"/>
              <a:t>Samarbeid om priskalkulasjon og priselementer; herunder om marginer, ”miljøavgifter”, transporttillegg etc. </a:t>
            </a:r>
          </a:p>
          <a:p>
            <a:r>
              <a:rPr lang="nb-NO" dirty="0"/>
              <a:t>Markedsdeling</a:t>
            </a:r>
          </a:p>
          <a:p>
            <a:pPr lvl="1"/>
            <a:r>
              <a:rPr lang="nb-NO" dirty="0"/>
              <a:t>Samarbeid om å fordele markeder seg i mellom, f.eks. ved at konkurrent A kun skal selge i område X, mens konkurrent B kun skal selge i område Y</a:t>
            </a:r>
          </a:p>
          <a:p>
            <a:pPr lvl="1"/>
            <a:r>
              <a:rPr lang="nb-NO" dirty="0"/>
              <a:t>Samarbeid om å dele ulike grupper av kunder seg i mellom </a:t>
            </a:r>
          </a:p>
          <a:p>
            <a:endParaRPr lang="nb-NO" dirty="0"/>
          </a:p>
        </p:txBody>
      </p:sp>
      <p:sp>
        <p:nvSpPr>
          <p:cNvPr id="3" name="Title 2"/>
          <p:cNvSpPr>
            <a:spLocks noGrp="1"/>
          </p:cNvSpPr>
          <p:nvPr>
            <p:ph type="title"/>
          </p:nvPr>
        </p:nvSpPr>
        <p:spPr/>
        <p:txBody>
          <a:bodyPr/>
          <a:lstStyle/>
          <a:p>
            <a:r>
              <a:rPr lang="nb-NO" dirty="0" smtClean="0"/>
              <a:t>Eks. på hardcore horisontalt samarbeid (I)</a:t>
            </a:r>
            <a:endParaRPr lang="nb-NO" dirty="0"/>
          </a:p>
        </p:txBody>
      </p:sp>
    </p:spTree>
    <p:extLst>
      <p:ext uri="{BB962C8B-B14F-4D97-AF65-F5344CB8AC3E}">
        <p14:creationId xmlns:p14="http://schemas.microsoft.com/office/powerpoint/2010/main" val="143255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nb-NO" dirty="0"/>
              <a:t>Produksjonsbegrensning</a:t>
            </a:r>
          </a:p>
          <a:p>
            <a:pPr lvl="1"/>
            <a:r>
              <a:rPr lang="nb-NO" dirty="0" smtClean="0"/>
              <a:t>Samarbeid </a:t>
            </a:r>
            <a:r>
              <a:rPr lang="nb-NO" dirty="0"/>
              <a:t>mellom konkurrenter om å begrense produksjon eller salg, eller om produksjonskvoter </a:t>
            </a:r>
            <a:r>
              <a:rPr lang="nb-NO" dirty="0" err="1"/>
              <a:t>el.l</a:t>
            </a:r>
            <a:r>
              <a:rPr lang="nb-NO" dirty="0"/>
              <a:t>.</a:t>
            </a:r>
          </a:p>
          <a:p>
            <a:r>
              <a:rPr lang="nb-NO" dirty="0"/>
              <a:t>Anbudssamarbeid</a:t>
            </a:r>
          </a:p>
          <a:p>
            <a:pPr lvl="1"/>
            <a:r>
              <a:rPr lang="nb-NO" dirty="0"/>
              <a:t>Samarbeid med konkurrenter om å fordele anbud osv. </a:t>
            </a:r>
          </a:p>
          <a:p>
            <a:pPr lvl="1"/>
            <a:r>
              <a:rPr lang="nb-NO" dirty="0"/>
              <a:t>Felles anbud kan være lov etter nærmere vurdering dersom nødvendig for å kunne inngi anbud</a:t>
            </a:r>
          </a:p>
          <a:p>
            <a:r>
              <a:rPr lang="nb-NO" dirty="0"/>
              <a:t>Eks. på andre mulige alvorlig brudd:</a:t>
            </a:r>
          </a:p>
          <a:p>
            <a:pPr lvl="1"/>
            <a:r>
              <a:rPr lang="nb-NO" dirty="0"/>
              <a:t>Samarbeid med konkurrenter om å presse en eller flere andre konkurrenter ut av et marked, f.eks. ved prisdumping</a:t>
            </a:r>
          </a:p>
          <a:p>
            <a:pPr lvl="1"/>
            <a:r>
              <a:rPr lang="nb-NO" dirty="0"/>
              <a:t>Samarbeid med konkurrenter om boikott</a:t>
            </a:r>
          </a:p>
          <a:p>
            <a:endParaRPr lang="nb-NO" dirty="0"/>
          </a:p>
        </p:txBody>
      </p:sp>
      <p:sp>
        <p:nvSpPr>
          <p:cNvPr id="3" name="Title 2"/>
          <p:cNvSpPr>
            <a:spLocks noGrp="1"/>
          </p:cNvSpPr>
          <p:nvPr>
            <p:ph type="title"/>
          </p:nvPr>
        </p:nvSpPr>
        <p:spPr/>
        <p:txBody>
          <a:bodyPr/>
          <a:lstStyle/>
          <a:p>
            <a:r>
              <a:rPr lang="nb-NO" dirty="0" smtClean="0"/>
              <a:t>Eks. på hardcore horisontalt samarbeid (II)</a:t>
            </a:r>
            <a:endParaRPr lang="nb-NO" dirty="0"/>
          </a:p>
        </p:txBody>
      </p:sp>
    </p:spTree>
    <p:extLst>
      <p:ext uri="{BB962C8B-B14F-4D97-AF65-F5344CB8AC3E}">
        <p14:creationId xmlns:p14="http://schemas.microsoft.com/office/powerpoint/2010/main" val="41442374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nb-NO" dirty="0" smtClean="0"/>
              <a:t>Avtaler </a:t>
            </a:r>
            <a:r>
              <a:rPr lang="nb-NO" dirty="0"/>
              <a:t>som fastsetter minimums eller faste videresalgspriser for </a:t>
            </a:r>
            <a:r>
              <a:rPr lang="nb-NO" dirty="0" smtClean="0"/>
              <a:t>distributører/kunder</a:t>
            </a:r>
          </a:p>
          <a:p>
            <a:endParaRPr lang="nb-NO" dirty="0"/>
          </a:p>
          <a:p>
            <a:pPr lvl="1"/>
            <a:r>
              <a:rPr lang="nb-NO" dirty="0"/>
              <a:t>Veiledende priser og maksimalpriser er lov å fastsette, så lenge ikke på noen måte kan anses som </a:t>
            </a:r>
            <a:r>
              <a:rPr lang="nb-NO" dirty="0" smtClean="0"/>
              <a:t>faste</a:t>
            </a:r>
          </a:p>
          <a:p>
            <a:pPr lvl="1"/>
            <a:endParaRPr lang="nb-NO" dirty="0"/>
          </a:p>
          <a:p>
            <a:r>
              <a:rPr lang="nb-NO" dirty="0"/>
              <a:t>Avtaler eller klausuler som kan hindre parallellimport, f.eks. avtaler om eksportforbud</a:t>
            </a:r>
          </a:p>
          <a:p>
            <a:endParaRPr lang="nb-NO" dirty="0"/>
          </a:p>
        </p:txBody>
      </p:sp>
      <p:sp>
        <p:nvSpPr>
          <p:cNvPr id="3" name="Title 2"/>
          <p:cNvSpPr>
            <a:spLocks noGrp="1"/>
          </p:cNvSpPr>
          <p:nvPr>
            <p:ph type="title"/>
          </p:nvPr>
        </p:nvSpPr>
        <p:spPr/>
        <p:txBody>
          <a:bodyPr/>
          <a:lstStyle/>
          <a:p>
            <a:r>
              <a:rPr lang="nb-NO" dirty="0" smtClean="0"/>
              <a:t>Eks. på hardcore vertikalt samarbeid (III)</a:t>
            </a:r>
            <a:endParaRPr lang="nb-NO" dirty="0"/>
          </a:p>
        </p:txBody>
      </p:sp>
    </p:spTree>
    <p:extLst>
      <p:ext uri="{BB962C8B-B14F-4D97-AF65-F5344CB8AC3E}">
        <p14:creationId xmlns:p14="http://schemas.microsoft.com/office/powerpoint/2010/main" val="3909194353"/>
      </p:ext>
    </p:extLst>
  </p:cSld>
  <p:clrMapOvr>
    <a:masterClrMapping/>
  </p:clrMapOvr>
</p:sld>
</file>

<file path=ppt/theme/theme1.xml><?xml version="1.0" encoding="utf-8"?>
<a:theme xmlns:a="http://schemas.openxmlformats.org/drawingml/2006/main" name="WR tom presentasjon">
  <a:themeElements>
    <a:clrScheme name="WR colours">
      <a:dk1>
        <a:sysClr val="windowText" lastClr="000000"/>
      </a:dk1>
      <a:lt1>
        <a:sysClr val="window" lastClr="FFFFFF"/>
      </a:lt1>
      <a:dk2>
        <a:srgbClr val="1D93D2"/>
      </a:dk2>
      <a:lt2>
        <a:srgbClr val="F4ECD3"/>
      </a:lt2>
      <a:accent1>
        <a:srgbClr val="1D93D2"/>
      </a:accent1>
      <a:accent2>
        <a:srgbClr val="B4DCF6"/>
      </a:accent2>
      <a:accent3>
        <a:srgbClr val="B1A57E"/>
      </a:accent3>
      <a:accent4>
        <a:srgbClr val="784062"/>
      </a:accent4>
      <a:accent5>
        <a:srgbClr val="F4ECD3"/>
      </a:accent5>
      <a:accent6>
        <a:srgbClr val="A5A5A5"/>
      </a:accent6>
      <a:hlink>
        <a:srgbClr val="1D93D2"/>
      </a:hlink>
      <a:folHlink>
        <a:srgbClr val="7F7F7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200" b="1" dirty="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WR tom presentasjon</Template>
  <TotalTime>207</TotalTime>
  <Words>1205</Words>
  <Application>Microsoft Office PowerPoint</Application>
  <PresentationFormat>A4 (210 x 297 mm)</PresentationFormat>
  <Paragraphs>160</Paragraphs>
  <Slides>18</Slides>
  <Notes>2</Notes>
  <HiddenSlides>0</HiddenSlides>
  <MMClips>0</MMClips>
  <ScaleCrop>false</ScaleCrop>
  <HeadingPairs>
    <vt:vector size="4" baseType="variant">
      <vt:variant>
        <vt:lpstr>Tema</vt:lpstr>
      </vt:variant>
      <vt:variant>
        <vt:i4>1</vt:i4>
      </vt:variant>
      <vt:variant>
        <vt:lpstr>Lysbildetitler</vt:lpstr>
      </vt:variant>
      <vt:variant>
        <vt:i4>18</vt:i4>
      </vt:variant>
    </vt:vector>
  </HeadingPairs>
  <TitlesOfParts>
    <vt:vector size="19" baseType="lpstr">
      <vt:lpstr>WR tom presentasjon</vt:lpstr>
      <vt:lpstr>Konkurransebegrensende samarbeid</vt:lpstr>
      <vt:lpstr>Innhold</vt:lpstr>
      <vt:lpstr>Konkurransebegrensende samarbeid – hva er problemet?</vt:lpstr>
      <vt:lpstr>Konkurransebegrensende samarbeid – rettslig utgangspunkt</vt:lpstr>
      <vt:lpstr>Nærmere om vilkårene for ulovlig samarbeid (I)</vt:lpstr>
      <vt:lpstr>Nærmere om vilkårene for ulovlig samarbeid (II)</vt:lpstr>
      <vt:lpstr>Eks. på hardcore horisontalt samarbeid (I)</vt:lpstr>
      <vt:lpstr>Eks. på hardcore horisontalt samarbeid (II)</vt:lpstr>
      <vt:lpstr>Eks. på hardcore vertikalt samarbeid (III)</vt:lpstr>
      <vt:lpstr>Samarbeid som må vurderes etter sin virkning</vt:lpstr>
      <vt:lpstr>Eks. horisontalt samarbeid som må vurderes konkret (I) </vt:lpstr>
      <vt:lpstr>Eks. vertikalt samarbeid som må vurderes konkret (II)</vt:lpstr>
      <vt:lpstr>Kort om deltakelse i bransjeforeninger el. l.   </vt:lpstr>
      <vt:lpstr>Konkurransetilsynets etterforskningsmyndighet</vt:lpstr>
      <vt:lpstr>Hvorfor må foretak unngå brudd på konkurransereglene?</vt:lpstr>
      <vt:lpstr>Hvordan unngå brudd på konkurransereglene?</vt:lpstr>
      <vt:lpstr>Kontaktinformasjon</vt:lpstr>
      <vt:lpstr>PowerPoint-presentasjon</vt:lpstr>
    </vt:vector>
  </TitlesOfParts>
  <Company>Wikborg Rein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Tittel</dc:title>
  <dc:creator>Wikborg, Rein &amp; Co</dc:creator>
  <cp:lastModifiedBy>Per Øyvind Nordberg</cp:lastModifiedBy>
  <cp:revision>24</cp:revision>
  <dcterms:created xsi:type="dcterms:W3CDTF">2015-10-26T09:57:31Z</dcterms:created>
  <dcterms:modified xsi:type="dcterms:W3CDTF">2015-11-04T07:39:33Z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WorkSiteDatabase">
    <vt:lpwstr>INTERNAL</vt:lpwstr>
  </property>
  <property fmtid="{D5CDD505-2E9C-101B-9397-08002B2CF9AE}" pid="3" name="WorkSiteDocNumber">
    <vt:lpwstr>1487684</vt:lpwstr>
  </property>
  <property fmtid="{D5CDD505-2E9C-101B-9397-08002B2CF9AE}" pid="4" name="WorkSiteDocVersion">
    <vt:lpwstr>1</vt:lpwstr>
  </property>
  <property fmtid="{D5CDD505-2E9C-101B-9397-08002B2CF9AE}" pid="5" name="WorkSiteExtDocVersion">
    <vt:lpwstr/>
  </property>
  <property fmtid="{D5CDD505-2E9C-101B-9397-08002B2CF9AE}" pid="6" name="WorkSiteAuthor">
    <vt:lpwstr>JOS</vt:lpwstr>
  </property>
  <property fmtid="{D5CDD505-2E9C-101B-9397-08002B2CF9AE}" pid="7" name="WorkSiteOperator">
    <vt:lpwstr>JOS</vt:lpwstr>
  </property>
  <property fmtid="{D5CDD505-2E9C-101B-9397-08002B2CF9AE}" pid="8" name="_AdHocReviewCycleID">
    <vt:i4>-301903718</vt:i4>
  </property>
  <property fmtid="{D5CDD505-2E9C-101B-9397-08002B2CF9AE}" pid="9" name="_NewReviewCycle">
    <vt:lpwstr/>
  </property>
  <property fmtid="{D5CDD505-2E9C-101B-9397-08002B2CF9AE}" pid="10" name="_EmailSubject">
    <vt:lpwstr>Foredrag på Emballasjedagene 2015</vt:lpwstr>
  </property>
  <property fmtid="{D5CDD505-2E9C-101B-9397-08002B2CF9AE}" pid="11" name="_AuthorEmail">
    <vt:lpwstr>jos@wr.no</vt:lpwstr>
  </property>
  <property fmtid="{D5CDD505-2E9C-101B-9397-08002B2CF9AE}" pid="12" name="_AuthorEmailDisplayName">
    <vt:lpwstr>Jonn Ola Sørensen</vt:lpwstr>
  </property>
  <property fmtid="{D5CDD505-2E9C-101B-9397-08002B2CF9AE}" pid="13" name="_PreviousAdHocReviewCycleID">
    <vt:i4>-301903718</vt:i4>
  </property>
</Properties>
</file>