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6" r:id="rId10"/>
    <p:sldId id="264" r:id="rId11"/>
    <p:sldId id="269" r:id="rId12"/>
    <p:sldId id="265" r:id="rId13"/>
    <p:sldId id="267" r:id="rId14"/>
    <p:sldId id="268" r:id="rId15"/>
  </p:sldIdLst>
  <p:sldSz cx="9144000" cy="5143500" type="screen16x9"/>
  <p:notesSz cx="6858000" cy="9144000"/>
  <p:custDataLst>
    <p:tags r:id="rId18"/>
  </p:custDataLst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F4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650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8731-BCEB-4749-B328-363B7EA6568F}" type="datetimeFigureOut">
              <a:rPr lang="nl-NL" smtClean="0"/>
              <a:t>17-11-2015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6D79-36EE-4AAE-9CE1-31F5D20CFD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8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A5B2-CC0F-48F0-A935-D3E114A9316C}" type="datetimeFigureOut">
              <a:rPr lang="nl-NL" smtClean="0"/>
              <a:t>17-11-2015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D2B3F-3EBC-4A0B-9186-3C8EFFF9EB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5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285750" y="3103707"/>
            <a:ext cx="8552260" cy="176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10540" y="3200400"/>
            <a:ext cx="8115300" cy="453152"/>
          </a:xfrm>
        </p:spPr>
        <p:txBody>
          <a:bodyPr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10540" y="4093132"/>
            <a:ext cx="6858000" cy="264477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accent4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name or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0540" y="3836194"/>
            <a:ext cx="81302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1175" y="4430676"/>
            <a:ext cx="6857365" cy="243737"/>
          </a:xfrm>
        </p:spPr>
        <p:txBody>
          <a:bodyPr anchor="ctr" anchorCtr="0">
            <a:noAutofit/>
          </a:bodyPr>
          <a:lstStyle>
            <a:lvl1pPr marL="0" indent="0" algn="l" defTabSz="6858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600" b="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date 01.01.2015</a:t>
            </a:r>
          </a:p>
        </p:txBody>
      </p:sp>
      <p:grpSp>
        <p:nvGrpSpPr>
          <p:cNvPr id="25" name="Group 24"/>
          <p:cNvGrpSpPr/>
          <p:nvPr userDrawn="1"/>
        </p:nvGrpSpPr>
        <p:grpSpPr bwMode="gray">
          <a:xfrm>
            <a:off x="7701205" y="3955337"/>
            <a:ext cx="845896" cy="756363"/>
            <a:chOff x="3132138" y="1284288"/>
            <a:chExt cx="2879725" cy="2574925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3132138" y="1284288"/>
              <a:ext cx="2879725" cy="257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5"/>
            <p:cNvSpPr>
              <a:spLocks/>
            </p:cNvSpPr>
            <p:nvPr userDrawn="1"/>
          </p:nvSpPr>
          <p:spPr bwMode="gray">
            <a:xfrm>
              <a:off x="3135313" y="1287463"/>
              <a:ext cx="501650" cy="1393825"/>
            </a:xfrm>
            <a:custGeom>
              <a:avLst/>
              <a:gdLst>
                <a:gd name="T0" fmla="*/ 61 w 133"/>
                <a:gd name="T1" fmla="*/ 306 h 370"/>
                <a:gd name="T2" fmla="*/ 133 w 133"/>
                <a:gd name="T3" fmla="*/ 102 h 370"/>
                <a:gd name="T4" fmla="*/ 42 w 133"/>
                <a:gd name="T5" fmla="*/ 0 h 370"/>
                <a:gd name="T6" fmla="*/ 73 w 133"/>
                <a:gd name="T7" fmla="*/ 58 h 370"/>
                <a:gd name="T8" fmla="*/ 0 w 133"/>
                <a:gd name="T9" fmla="*/ 269 h 370"/>
                <a:gd name="T10" fmla="*/ 84 w 133"/>
                <a:gd name="T11" fmla="*/ 370 h 370"/>
                <a:gd name="T12" fmla="*/ 61 w 133"/>
                <a:gd name="T13" fmla="*/ 30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70">
                  <a:moveTo>
                    <a:pt x="61" y="306"/>
                  </a:moveTo>
                  <a:cubicBezTo>
                    <a:pt x="61" y="242"/>
                    <a:pt x="133" y="172"/>
                    <a:pt x="133" y="102"/>
                  </a:cubicBezTo>
                  <a:cubicBezTo>
                    <a:pt x="133" y="49"/>
                    <a:pt x="86" y="8"/>
                    <a:pt x="42" y="0"/>
                  </a:cubicBezTo>
                  <a:cubicBezTo>
                    <a:pt x="56" y="9"/>
                    <a:pt x="73" y="31"/>
                    <a:pt x="73" y="58"/>
                  </a:cubicBezTo>
                  <a:cubicBezTo>
                    <a:pt x="73" y="123"/>
                    <a:pt x="0" y="189"/>
                    <a:pt x="0" y="269"/>
                  </a:cubicBezTo>
                  <a:cubicBezTo>
                    <a:pt x="0" y="331"/>
                    <a:pt x="45" y="363"/>
                    <a:pt x="84" y="370"/>
                  </a:cubicBezTo>
                  <a:cubicBezTo>
                    <a:pt x="70" y="360"/>
                    <a:pt x="61" y="337"/>
                    <a:pt x="61" y="3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gray">
            <a:xfrm>
              <a:off x="3365501" y="2443163"/>
              <a:ext cx="949325" cy="1416050"/>
            </a:xfrm>
            <a:custGeom>
              <a:avLst/>
              <a:gdLst>
                <a:gd name="T0" fmla="*/ 64 w 252"/>
                <a:gd name="T1" fmla="*/ 54 h 376"/>
                <a:gd name="T2" fmla="*/ 120 w 252"/>
                <a:gd name="T3" fmla="*/ 48 h 376"/>
                <a:gd name="T4" fmla="*/ 180 w 252"/>
                <a:gd name="T5" fmla="*/ 48 h 376"/>
                <a:gd name="T6" fmla="*/ 180 w 252"/>
                <a:gd name="T7" fmla="*/ 159 h 376"/>
                <a:gd name="T8" fmla="*/ 0 w 252"/>
                <a:gd name="T9" fmla="*/ 337 h 376"/>
                <a:gd name="T10" fmla="*/ 0 w 252"/>
                <a:gd name="T11" fmla="*/ 376 h 376"/>
                <a:gd name="T12" fmla="*/ 252 w 252"/>
                <a:gd name="T13" fmla="*/ 176 h 376"/>
                <a:gd name="T14" fmla="*/ 252 w 252"/>
                <a:gd name="T15" fmla="*/ 0 h 376"/>
                <a:gd name="T16" fmla="*/ 64 w 252"/>
                <a:gd name="T17" fmla="*/ 0 h 376"/>
                <a:gd name="T18" fmla="*/ 64 w 252"/>
                <a:gd name="T19" fmla="*/ 5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376">
                  <a:moveTo>
                    <a:pt x="64" y="54"/>
                  </a:moveTo>
                  <a:cubicBezTo>
                    <a:pt x="81" y="50"/>
                    <a:pt x="99" y="48"/>
                    <a:pt x="120" y="48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0" y="285"/>
                    <a:pt x="129" y="337"/>
                    <a:pt x="0" y="33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176" y="376"/>
                    <a:pt x="252" y="310"/>
                    <a:pt x="252" y="176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gray">
            <a:xfrm>
              <a:off x="4340226" y="2443163"/>
              <a:ext cx="960438" cy="1065213"/>
            </a:xfrm>
            <a:custGeom>
              <a:avLst/>
              <a:gdLst>
                <a:gd name="T0" fmla="*/ 111 w 255"/>
                <a:gd name="T1" fmla="*/ 0 h 283"/>
                <a:gd name="T2" fmla="*/ 20 w 255"/>
                <a:gd name="T3" fmla="*/ 0 h 283"/>
                <a:gd name="T4" fmla="*/ 20 w 255"/>
                <a:gd name="T5" fmla="*/ 155 h 283"/>
                <a:gd name="T6" fmla="*/ 0 w 255"/>
                <a:gd name="T7" fmla="*/ 283 h 283"/>
                <a:gd name="T8" fmla="*/ 110 w 255"/>
                <a:gd name="T9" fmla="*/ 283 h 283"/>
                <a:gd name="T10" fmla="*/ 255 w 255"/>
                <a:gd name="T11" fmla="*/ 137 h 283"/>
                <a:gd name="T12" fmla="*/ 111 w 255"/>
                <a:gd name="T13" fmla="*/ 0 h 283"/>
                <a:gd name="T14" fmla="*/ 111 w 255"/>
                <a:gd name="T15" fmla="*/ 236 h 283"/>
                <a:gd name="T16" fmla="*/ 87 w 255"/>
                <a:gd name="T17" fmla="*/ 236 h 283"/>
                <a:gd name="T18" fmla="*/ 93 w 255"/>
                <a:gd name="T19" fmla="*/ 155 h 283"/>
                <a:gd name="T20" fmla="*/ 93 w 255"/>
                <a:gd name="T21" fmla="*/ 48 h 283"/>
                <a:gd name="T22" fmla="*/ 115 w 255"/>
                <a:gd name="T23" fmla="*/ 48 h 283"/>
                <a:gd name="T24" fmla="*/ 182 w 255"/>
                <a:gd name="T25" fmla="*/ 136 h 283"/>
                <a:gd name="T26" fmla="*/ 111 w 255"/>
                <a:gd name="T27" fmla="*/ 23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5" h="283">
                  <a:moveTo>
                    <a:pt x="11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216"/>
                    <a:pt x="16" y="247"/>
                    <a:pt x="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98" y="283"/>
                    <a:pt x="255" y="222"/>
                    <a:pt x="255" y="137"/>
                  </a:cubicBezTo>
                  <a:cubicBezTo>
                    <a:pt x="255" y="72"/>
                    <a:pt x="212" y="0"/>
                    <a:pt x="111" y="0"/>
                  </a:cubicBezTo>
                  <a:close/>
                  <a:moveTo>
                    <a:pt x="111" y="236"/>
                  </a:moveTo>
                  <a:cubicBezTo>
                    <a:pt x="87" y="236"/>
                    <a:pt x="87" y="236"/>
                    <a:pt x="87" y="236"/>
                  </a:cubicBezTo>
                  <a:cubicBezTo>
                    <a:pt x="91" y="214"/>
                    <a:pt x="93" y="189"/>
                    <a:pt x="93" y="155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106" y="48"/>
                    <a:pt x="115" y="48"/>
                  </a:cubicBezTo>
                  <a:cubicBezTo>
                    <a:pt x="150" y="48"/>
                    <a:pt x="182" y="78"/>
                    <a:pt x="182" y="136"/>
                  </a:cubicBezTo>
                  <a:cubicBezTo>
                    <a:pt x="182" y="187"/>
                    <a:pt x="163" y="236"/>
                    <a:pt x="111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gray">
            <a:xfrm>
              <a:off x="5322888" y="2443163"/>
              <a:ext cx="688975" cy="1065213"/>
            </a:xfrm>
            <a:custGeom>
              <a:avLst/>
              <a:gdLst>
                <a:gd name="T0" fmla="*/ 127 w 183"/>
                <a:gd name="T1" fmla="*/ 236 h 283"/>
                <a:gd name="T2" fmla="*/ 83 w 183"/>
                <a:gd name="T3" fmla="*/ 236 h 283"/>
                <a:gd name="T4" fmla="*/ 85 w 183"/>
                <a:gd name="T5" fmla="*/ 171 h 283"/>
                <a:gd name="T6" fmla="*/ 85 w 183"/>
                <a:gd name="T7" fmla="*/ 162 h 283"/>
                <a:gd name="T8" fmla="*/ 107 w 183"/>
                <a:gd name="T9" fmla="*/ 162 h 283"/>
                <a:gd name="T10" fmla="*/ 163 w 183"/>
                <a:gd name="T11" fmla="*/ 167 h 283"/>
                <a:gd name="T12" fmla="*/ 163 w 183"/>
                <a:gd name="T13" fmla="*/ 112 h 283"/>
                <a:gd name="T14" fmla="*/ 107 w 183"/>
                <a:gd name="T15" fmla="*/ 118 h 283"/>
                <a:gd name="T16" fmla="*/ 85 w 183"/>
                <a:gd name="T17" fmla="*/ 118 h 283"/>
                <a:gd name="T18" fmla="*/ 85 w 183"/>
                <a:gd name="T19" fmla="*/ 48 h 283"/>
                <a:gd name="T20" fmla="*/ 120 w 183"/>
                <a:gd name="T21" fmla="*/ 48 h 283"/>
                <a:gd name="T22" fmla="*/ 175 w 183"/>
                <a:gd name="T23" fmla="*/ 54 h 283"/>
                <a:gd name="T24" fmla="*/ 175 w 183"/>
                <a:gd name="T25" fmla="*/ 0 h 283"/>
                <a:gd name="T26" fmla="*/ 13 w 183"/>
                <a:gd name="T27" fmla="*/ 0 h 283"/>
                <a:gd name="T28" fmla="*/ 13 w 183"/>
                <a:gd name="T29" fmla="*/ 172 h 283"/>
                <a:gd name="T30" fmla="*/ 0 w 183"/>
                <a:gd name="T31" fmla="*/ 283 h 283"/>
                <a:gd name="T32" fmla="*/ 183 w 183"/>
                <a:gd name="T33" fmla="*/ 283 h 283"/>
                <a:gd name="T34" fmla="*/ 183 w 183"/>
                <a:gd name="T35" fmla="*/ 230 h 283"/>
                <a:gd name="T36" fmla="*/ 127 w 183"/>
                <a:gd name="T37" fmla="*/ 23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283">
                  <a:moveTo>
                    <a:pt x="127" y="236"/>
                  </a:moveTo>
                  <a:cubicBezTo>
                    <a:pt x="83" y="236"/>
                    <a:pt x="83" y="236"/>
                    <a:pt x="83" y="236"/>
                  </a:cubicBezTo>
                  <a:cubicBezTo>
                    <a:pt x="85" y="218"/>
                    <a:pt x="85" y="197"/>
                    <a:pt x="85" y="171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28" y="162"/>
                    <a:pt x="146" y="164"/>
                    <a:pt x="163" y="167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46" y="116"/>
                    <a:pt x="128" y="118"/>
                    <a:pt x="107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41" y="48"/>
                    <a:pt x="158" y="50"/>
                    <a:pt x="175" y="54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224"/>
                    <a:pt x="10" y="254"/>
                    <a:pt x="0" y="283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65" y="234"/>
                    <a:pt x="148" y="236"/>
                    <a:pt x="127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Rectangle 13"/>
          <p:cNvSpPr/>
          <p:nvPr userDrawn="1"/>
        </p:nvSpPr>
        <p:spPr bwMode="gray">
          <a:xfrm>
            <a:off x="-3035300" y="1135063"/>
            <a:ext cx="2892980" cy="2362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Ho</a:t>
            </a:r>
            <a:r>
              <a:rPr lang="en-US" sz="900" b="1" baseline="0" dirty="0" smtClean="0">
                <a:solidFill>
                  <a:schemeClr val="tx1"/>
                </a:solidFill>
              </a:rPr>
              <a:t>w to change background image:</a:t>
            </a:r>
          </a:p>
          <a:p>
            <a:pPr algn="l"/>
            <a:endParaRPr lang="en-US" sz="900" b="0" baseline="0" dirty="0" smtClean="0">
              <a:solidFill>
                <a:schemeClr val="tx1"/>
              </a:solidFill>
            </a:endParaRP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baseline="0" dirty="0" smtClean="0">
                <a:solidFill>
                  <a:schemeClr val="tx1"/>
                </a:solidFill>
              </a:rPr>
              <a:t>Put your cursor on the slide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baseline="0" dirty="0" smtClean="0">
                <a:solidFill>
                  <a:schemeClr val="tx1"/>
                </a:solidFill>
              </a:rPr>
              <a:t>Than click with your right mouse button</a:t>
            </a:r>
            <a:endParaRPr lang="en-US" sz="900" b="0" dirty="0" smtClean="0">
              <a:solidFill>
                <a:schemeClr val="tx1"/>
              </a:solidFill>
            </a:endParaRP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dirty="0" smtClean="0">
                <a:solidFill>
                  <a:schemeClr val="tx1"/>
                </a:solidFill>
              </a:rPr>
              <a:t>And select the</a:t>
            </a:r>
            <a:r>
              <a:rPr lang="en-US" sz="900" b="0" baseline="0" dirty="0" smtClean="0">
                <a:solidFill>
                  <a:schemeClr val="tx1"/>
                </a:solidFill>
              </a:rPr>
              <a:t> icon </a:t>
            </a:r>
            <a:r>
              <a:rPr lang="en-US" sz="900" b="1" dirty="0" smtClean="0">
                <a:solidFill>
                  <a:schemeClr val="tx1"/>
                </a:solidFill>
              </a:rPr>
              <a:t>Format Background, </a:t>
            </a:r>
            <a:r>
              <a:rPr lang="en-US" sz="900" b="0" dirty="0" smtClean="0">
                <a:solidFill>
                  <a:schemeClr val="tx1"/>
                </a:solidFill>
              </a:rPr>
              <a:t>there</a:t>
            </a:r>
            <a:r>
              <a:rPr lang="en-US" sz="900" b="0" baseline="0" dirty="0" smtClean="0">
                <a:solidFill>
                  <a:schemeClr val="tx1"/>
                </a:solidFill>
              </a:rPr>
              <a:t> will appear a menu.</a:t>
            </a:r>
            <a:r>
              <a:rPr lang="en-US" sz="900" b="0" dirty="0" smtClean="0">
                <a:solidFill>
                  <a:schemeClr val="tx1"/>
                </a:solidFill>
              </a:rPr>
              <a:t> 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dirty="0" smtClean="0">
                <a:solidFill>
                  <a:schemeClr val="tx1"/>
                </a:solidFill>
              </a:rPr>
              <a:t>Select </a:t>
            </a:r>
            <a:r>
              <a:rPr lang="en-US" sz="900" b="1" dirty="0" smtClean="0">
                <a:solidFill>
                  <a:schemeClr val="tx1"/>
                </a:solidFill>
              </a:rPr>
              <a:t>Picture</a:t>
            </a:r>
            <a:r>
              <a:rPr lang="en-US" sz="900" b="1" baseline="0" dirty="0" smtClean="0">
                <a:solidFill>
                  <a:schemeClr val="tx1"/>
                </a:solidFill>
              </a:rPr>
              <a:t> or texture fill </a:t>
            </a:r>
            <a:endParaRPr lang="en-US" sz="900" b="1" i="0" baseline="0" dirty="0" smtClean="0">
              <a:solidFill>
                <a:schemeClr val="tx1"/>
              </a:solidFill>
            </a:endParaRP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baseline="0" dirty="0" smtClean="0">
                <a:solidFill>
                  <a:schemeClr val="tx1"/>
                </a:solidFill>
              </a:rPr>
              <a:t>Click the button </a:t>
            </a:r>
            <a:r>
              <a:rPr lang="en-US" sz="900" b="1" i="0" baseline="0" dirty="0" smtClean="0">
                <a:solidFill>
                  <a:schemeClr val="tx1"/>
                </a:solidFill>
              </a:rPr>
              <a:t>File</a:t>
            </a:r>
            <a:r>
              <a:rPr lang="en-US" sz="900" b="0" i="0" baseline="0" dirty="0" smtClean="0">
                <a:solidFill>
                  <a:schemeClr val="tx1"/>
                </a:solidFill>
              </a:rPr>
              <a:t> to browse for an image.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baseline="0" dirty="0" smtClean="0">
                <a:solidFill>
                  <a:schemeClr val="tx1"/>
                </a:solidFill>
              </a:rPr>
              <a:t>Choose the image you want and click on the button </a:t>
            </a:r>
            <a:r>
              <a:rPr lang="en-US" sz="900" b="1" i="0" baseline="0" dirty="0" smtClean="0">
                <a:solidFill>
                  <a:schemeClr val="tx1"/>
                </a:solidFill>
              </a:rPr>
              <a:t>insert</a:t>
            </a:r>
            <a:r>
              <a:rPr lang="en-US" sz="900" b="0" i="0" baseline="0" dirty="0" smtClean="0">
                <a:solidFill>
                  <a:schemeClr val="tx1"/>
                </a:solidFill>
              </a:rPr>
              <a:t>.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baseline="0" dirty="0" smtClean="0">
                <a:solidFill>
                  <a:schemeClr val="tx1"/>
                </a:solidFill>
              </a:rPr>
              <a:t>Finish by a click on </a:t>
            </a:r>
            <a:r>
              <a:rPr lang="en-US" sz="900" b="1" i="0" baseline="0" dirty="0" smtClean="0">
                <a:solidFill>
                  <a:schemeClr val="tx1"/>
                </a:solidFill>
              </a:rPr>
              <a:t>Tile picture as texture</a:t>
            </a:r>
            <a:r>
              <a:rPr lang="en-US" sz="900" b="0" i="0" baseline="0" dirty="0" smtClean="0">
                <a:solidFill>
                  <a:schemeClr val="tx1"/>
                </a:solidFill>
              </a:rPr>
              <a:t> button.</a:t>
            </a:r>
          </a:p>
          <a:p>
            <a:pPr marL="228600" marR="0" indent="-2286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baseline="0" dirty="0" smtClean="0">
                <a:solidFill>
                  <a:schemeClr val="tx1"/>
                </a:solidFill>
              </a:rPr>
              <a:t>You can close the menu.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6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1944" userDrawn="1">
          <p15:clr>
            <a:srgbClr val="FBAE40"/>
          </p15:clr>
        </p15:guide>
        <p15:guide id="4" orient="horz" pos="30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85750" y="1141214"/>
            <a:ext cx="4140000" cy="321329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77800" marR="0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361950" marR="0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lvl4pPr>
            <a:lvl5pPr marL="541338" marR="0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lvl5pPr>
            <a:lvl6pPr marL="0" indent="0">
              <a:lnSpc>
                <a:spcPts val="3400"/>
              </a:lnSpc>
              <a:buNone/>
              <a:defRPr sz="2000" b="1">
                <a:latin typeface="Tw Cen MT Condensed" panose="020B0606020104020203" pitchFamily="34" charset="0"/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7800" marR="0" lvl="2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541338" marR="0" lvl="4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221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4697613" y="1141214"/>
            <a:ext cx="4140000" cy="32132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096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red and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85750" y="1141214"/>
            <a:ext cx="4140000" cy="321329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77800" marR="0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361950" marR="0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lvl4pPr>
            <a:lvl5pPr marL="541338" marR="0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7800" marR="0" lvl="2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541338" marR="0" lvl="4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221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4697613" y="1141214"/>
            <a:ext cx="4140000" cy="32132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03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green and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85750" y="1141214"/>
            <a:ext cx="4140000" cy="321329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77800" marR="0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361950" marR="0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lvl4pPr>
            <a:lvl5pPr marL="541338" marR="0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7800" marR="0" lvl="2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541338" marR="0" lvl="4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221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4697613" y="1141214"/>
            <a:ext cx="4140000" cy="32132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622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85750" y="1141214"/>
            <a:ext cx="4140000" cy="321329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77800" marR="0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361950" marR="0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lvl4pPr>
            <a:lvl5pPr marL="541338" marR="0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7800" marR="0" lvl="2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541338" marR="0" lvl="4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221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97413" y="1135063"/>
            <a:ext cx="4140200" cy="3219450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defRPr sz="1200" b="0">
                <a:latin typeface="+mn-lt"/>
              </a:defRPr>
            </a:lvl1pPr>
          </a:lstStyle>
          <a:p>
            <a:r>
              <a:rPr lang="en-US" dirty="0" smtClean="0"/>
              <a:t>Insert picture by clicking the icon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59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red and Two Content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85750" y="1141214"/>
            <a:ext cx="4140000" cy="321329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77800" marR="0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361950" marR="0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lvl4pPr>
            <a:lvl5pPr marL="541338" marR="0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7800" marR="0" lvl="2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541338" marR="0" lvl="4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221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85750" y="4755357"/>
            <a:ext cx="8552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97413" y="1135063"/>
            <a:ext cx="4140200" cy="3219450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defRPr sz="1200" b="0">
                <a:latin typeface="+mn-lt"/>
              </a:defRPr>
            </a:lvl1pPr>
          </a:lstStyle>
          <a:p>
            <a:r>
              <a:rPr lang="en-US" dirty="0" smtClean="0"/>
              <a:t>Insert picture by clicking the icon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873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green and Two Content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85750" y="1141214"/>
            <a:ext cx="4140000" cy="321329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marR="0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77800" marR="0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361950" marR="0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lvl4pPr>
            <a:lvl5pPr marL="541338" marR="0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marL="0" marR="0" lvl="0" indent="0" algn="l" defTabSz="6858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77800" marR="0" lvl="2" indent="-177800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541338" marR="0" lvl="4" indent="-182563" algn="l" defTabSz="685800" rtl="0" eaLnBrk="1" fontAlgn="auto" latinLnBrk="0" hangingPunct="1">
              <a:lnSpc>
                <a:spcPts val="16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  <a:buChar char="-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1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221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97413" y="1135063"/>
            <a:ext cx="4140200" cy="3219450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defRPr sz="1200" b="0">
                <a:latin typeface="+mn-lt"/>
              </a:defRPr>
            </a:lvl1pPr>
          </a:lstStyle>
          <a:p>
            <a:r>
              <a:rPr lang="en-US" dirty="0" smtClean="0"/>
              <a:t>Insert picture by clicking the icon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4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285751" y="1133475"/>
            <a:ext cx="8557672" cy="321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697613" y="1436493"/>
            <a:ext cx="3960612" cy="2739268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spcAft>
                <a:spcPts val="120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120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1200"/>
              </a:spcAft>
              <a:defRPr>
                <a:solidFill>
                  <a:schemeClr val="bg2"/>
                </a:solidFill>
              </a:defRPr>
            </a:lvl5pPr>
            <a:lvl6pPr marL="0" indent="0">
              <a:lnSpc>
                <a:spcPts val="3400"/>
              </a:lnSpc>
              <a:buNone/>
              <a:defRPr sz="2500" b="1">
                <a:solidFill>
                  <a:schemeClr val="bg2"/>
                </a:solidFill>
                <a:latin typeface="Tw Cen MT Condensed" panose="020B0606020104020203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5748" y="1131617"/>
            <a:ext cx="4194175" cy="3218400"/>
          </a:xfrm>
          <a:custGeom>
            <a:avLst/>
            <a:gdLst>
              <a:gd name="connsiteX0" fmla="*/ 0 w 4194175"/>
              <a:gd name="connsiteY0" fmla="*/ 0 h 3211513"/>
              <a:gd name="connsiteX1" fmla="*/ 4194175 w 4194175"/>
              <a:gd name="connsiteY1" fmla="*/ 0 h 3211513"/>
              <a:gd name="connsiteX2" fmla="*/ 4194175 w 4194175"/>
              <a:gd name="connsiteY2" fmla="*/ 2759993 h 3211513"/>
              <a:gd name="connsiteX3" fmla="*/ 4190998 w 4194175"/>
              <a:gd name="connsiteY3" fmla="*/ 2759993 h 3211513"/>
              <a:gd name="connsiteX4" fmla="*/ 4194175 w 4194175"/>
              <a:gd name="connsiteY4" fmla="*/ 2791791 h 3211513"/>
              <a:gd name="connsiteX5" fmla="*/ 3774758 w 4194175"/>
              <a:gd name="connsiteY5" fmla="*/ 3211513 h 3211513"/>
              <a:gd name="connsiteX6" fmla="*/ 0 w 4194175"/>
              <a:gd name="connsiteY6" fmla="*/ 3211513 h 3211513"/>
              <a:gd name="connsiteX7" fmla="*/ 0 w 4194175"/>
              <a:gd name="connsiteY7" fmla="*/ 2759993 h 3211513"/>
              <a:gd name="connsiteX8" fmla="*/ 0 w 4194175"/>
              <a:gd name="connsiteY8" fmla="*/ 922118 h 3211513"/>
              <a:gd name="connsiteX9" fmla="*/ 0 w 4194175"/>
              <a:gd name="connsiteY9" fmla="*/ 0 h 321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175" h="3211513">
                <a:moveTo>
                  <a:pt x="0" y="0"/>
                </a:moveTo>
                <a:cubicBezTo>
                  <a:pt x="0" y="0"/>
                  <a:pt x="0" y="0"/>
                  <a:pt x="4194175" y="0"/>
                </a:cubicBezTo>
                <a:cubicBezTo>
                  <a:pt x="4194175" y="0"/>
                  <a:pt x="4194175" y="0"/>
                  <a:pt x="4194175" y="2759993"/>
                </a:cubicBezTo>
                <a:cubicBezTo>
                  <a:pt x="4194175" y="2759993"/>
                  <a:pt x="4194175" y="2759993"/>
                  <a:pt x="4190998" y="2759993"/>
                </a:cubicBezTo>
                <a:cubicBezTo>
                  <a:pt x="4194175" y="2769533"/>
                  <a:pt x="4194175" y="2782251"/>
                  <a:pt x="4194175" y="2791791"/>
                </a:cubicBezTo>
                <a:cubicBezTo>
                  <a:pt x="4194175" y="3023910"/>
                  <a:pt x="4006708" y="3211513"/>
                  <a:pt x="3774758" y="3211513"/>
                </a:cubicBezTo>
                <a:cubicBezTo>
                  <a:pt x="3774758" y="3211513"/>
                  <a:pt x="3774758" y="3211513"/>
                  <a:pt x="0" y="3211513"/>
                </a:cubicBezTo>
                <a:cubicBezTo>
                  <a:pt x="0" y="3211513"/>
                  <a:pt x="0" y="3211513"/>
                  <a:pt x="0" y="2759993"/>
                </a:cubicBezTo>
                <a:cubicBezTo>
                  <a:pt x="0" y="2759993"/>
                  <a:pt x="0" y="2759993"/>
                  <a:pt x="0" y="922118"/>
                </a:cubicBezTo>
                <a:cubicBezTo>
                  <a:pt x="0" y="922118"/>
                  <a:pt x="0" y="92211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r>
              <a:rPr lang="en-US" dirty="0" smtClean="0"/>
              <a:t>Insert picture by clicking the icon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17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90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56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285750" y="895350"/>
            <a:ext cx="8552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 bwMode="gray">
          <a:xfrm>
            <a:off x="209550" y="200024"/>
            <a:ext cx="8763000" cy="1552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23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black">
          <a:xfrm>
            <a:off x="8060162" y="4354513"/>
            <a:ext cx="606001" cy="541860"/>
            <a:chOff x="3132138" y="1284288"/>
            <a:chExt cx="2879725" cy="2574925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black">
            <a:xfrm>
              <a:off x="3132138" y="1284288"/>
              <a:ext cx="2879725" cy="257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black">
            <a:xfrm>
              <a:off x="3135313" y="1287463"/>
              <a:ext cx="501650" cy="1393825"/>
            </a:xfrm>
            <a:custGeom>
              <a:avLst/>
              <a:gdLst>
                <a:gd name="T0" fmla="*/ 61 w 133"/>
                <a:gd name="T1" fmla="*/ 306 h 370"/>
                <a:gd name="T2" fmla="*/ 133 w 133"/>
                <a:gd name="T3" fmla="*/ 102 h 370"/>
                <a:gd name="T4" fmla="*/ 42 w 133"/>
                <a:gd name="T5" fmla="*/ 0 h 370"/>
                <a:gd name="T6" fmla="*/ 73 w 133"/>
                <a:gd name="T7" fmla="*/ 58 h 370"/>
                <a:gd name="T8" fmla="*/ 0 w 133"/>
                <a:gd name="T9" fmla="*/ 269 h 370"/>
                <a:gd name="T10" fmla="*/ 84 w 133"/>
                <a:gd name="T11" fmla="*/ 370 h 370"/>
                <a:gd name="T12" fmla="*/ 61 w 133"/>
                <a:gd name="T13" fmla="*/ 30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70">
                  <a:moveTo>
                    <a:pt x="61" y="306"/>
                  </a:moveTo>
                  <a:cubicBezTo>
                    <a:pt x="61" y="242"/>
                    <a:pt x="133" y="172"/>
                    <a:pt x="133" y="102"/>
                  </a:cubicBezTo>
                  <a:cubicBezTo>
                    <a:pt x="133" y="49"/>
                    <a:pt x="86" y="8"/>
                    <a:pt x="42" y="0"/>
                  </a:cubicBezTo>
                  <a:cubicBezTo>
                    <a:pt x="56" y="9"/>
                    <a:pt x="73" y="31"/>
                    <a:pt x="73" y="58"/>
                  </a:cubicBezTo>
                  <a:cubicBezTo>
                    <a:pt x="73" y="123"/>
                    <a:pt x="0" y="189"/>
                    <a:pt x="0" y="269"/>
                  </a:cubicBezTo>
                  <a:cubicBezTo>
                    <a:pt x="0" y="331"/>
                    <a:pt x="45" y="363"/>
                    <a:pt x="84" y="370"/>
                  </a:cubicBezTo>
                  <a:cubicBezTo>
                    <a:pt x="70" y="360"/>
                    <a:pt x="61" y="337"/>
                    <a:pt x="61" y="3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black">
            <a:xfrm>
              <a:off x="3365501" y="2443163"/>
              <a:ext cx="949325" cy="1416050"/>
            </a:xfrm>
            <a:custGeom>
              <a:avLst/>
              <a:gdLst>
                <a:gd name="T0" fmla="*/ 64 w 252"/>
                <a:gd name="T1" fmla="*/ 54 h 376"/>
                <a:gd name="T2" fmla="*/ 120 w 252"/>
                <a:gd name="T3" fmla="*/ 48 h 376"/>
                <a:gd name="T4" fmla="*/ 180 w 252"/>
                <a:gd name="T5" fmla="*/ 48 h 376"/>
                <a:gd name="T6" fmla="*/ 180 w 252"/>
                <a:gd name="T7" fmla="*/ 159 h 376"/>
                <a:gd name="T8" fmla="*/ 0 w 252"/>
                <a:gd name="T9" fmla="*/ 337 h 376"/>
                <a:gd name="T10" fmla="*/ 0 w 252"/>
                <a:gd name="T11" fmla="*/ 376 h 376"/>
                <a:gd name="T12" fmla="*/ 252 w 252"/>
                <a:gd name="T13" fmla="*/ 176 h 376"/>
                <a:gd name="T14" fmla="*/ 252 w 252"/>
                <a:gd name="T15" fmla="*/ 0 h 376"/>
                <a:gd name="T16" fmla="*/ 64 w 252"/>
                <a:gd name="T17" fmla="*/ 0 h 376"/>
                <a:gd name="T18" fmla="*/ 64 w 252"/>
                <a:gd name="T19" fmla="*/ 5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376">
                  <a:moveTo>
                    <a:pt x="64" y="54"/>
                  </a:moveTo>
                  <a:cubicBezTo>
                    <a:pt x="81" y="50"/>
                    <a:pt x="99" y="48"/>
                    <a:pt x="120" y="48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0" y="285"/>
                    <a:pt x="129" y="337"/>
                    <a:pt x="0" y="33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176" y="376"/>
                    <a:pt x="252" y="310"/>
                    <a:pt x="252" y="176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4340226" y="2443163"/>
              <a:ext cx="960438" cy="1065213"/>
            </a:xfrm>
            <a:custGeom>
              <a:avLst/>
              <a:gdLst>
                <a:gd name="T0" fmla="*/ 111 w 255"/>
                <a:gd name="T1" fmla="*/ 0 h 283"/>
                <a:gd name="T2" fmla="*/ 20 w 255"/>
                <a:gd name="T3" fmla="*/ 0 h 283"/>
                <a:gd name="T4" fmla="*/ 20 w 255"/>
                <a:gd name="T5" fmla="*/ 155 h 283"/>
                <a:gd name="T6" fmla="*/ 0 w 255"/>
                <a:gd name="T7" fmla="*/ 283 h 283"/>
                <a:gd name="T8" fmla="*/ 110 w 255"/>
                <a:gd name="T9" fmla="*/ 283 h 283"/>
                <a:gd name="T10" fmla="*/ 255 w 255"/>
                <a:gd name="T11" fmla="*/ 137 h 283"/>
                <a:gd name="T12" fmla="*/ 111 w 255"/>
                <a:gd name="T13" fmla="*/ 0 h 283"/>
                <a:gd name="T14" fmla="*/ 111 w 255"/>
                <a:gd name="T15" fmla="*/ 236 h 283"/>
                <a:gd name="T16" fmla="*/ 87 w 255"/>
                <a:gd name="T17" fmla="*/ 236 h 283"/>
                <a:gd name="T18" fmla="*/ 93 w 255"/>
                <a:gd name="T19" fmla="*/ 155 h 283"/>
                <a:gd name="T20" fmla="*/ 93 w 255"/>
                <a:gd name="T21" fmla="*/ 48 h 283"/>
                <a:gd name="T22" fmla="*/ 115 w 255"/>
                <a:gd name="T23" fmla="*/ 48 h 283"/>
                <a:gd name="T24" fmla="*/ 182 w 255"/>
                <a:gd name="T25" fmla="*/ 136 h 283"/>
                <a:gd name="T26" fmla="*/ 111 w 255"/>
                <a:gd name="T27" fmla="*/ 23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5" h="283">
                  <a:moveTo>
                    <a:pt x="11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216"/>
                    <a:pt x="16" y="247"/>
                    <a:pt x="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98" y="283"/>
                    <a:pt x="255" y="222"/>
                    <a:pt x="255" y="137"/>
                  </a:cubicBezTo>
                  <a:cubicBezTo>
                    <a:pt x="255" y="72"/>
                    <a:pt x="212" y="0"/>
                    <a:pt x="111" y="0"/>
                  </a:cubicBezTo>
                  <a:close/>
                  <a:moveTo>
                    <a:pt x="111" y="236"/>
                  </a:moveTo>
                  <a:cubicBezTo>
                    <a:pt x="87" y="236"/>
                    <a:pt x="87" y="236"/>
                    <a:pt x="87" y="236"/>
                  </a:cubicBezTo>
                  <a:cubicBezTo>
                    <a:pt x="91" y="214"/>
                    <a:pt x="93" y="189"/>
                    <a:pt x="93" y="155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106" y="48"/>
                    <a:pt x="115" y="48"/>
                  </a:cubicBezTo>
                  <a:cubicBezTo>
                    <a:pt x="150" y="48"/>
                    <a:pt x="182" y="78"/>
                    <a:pt x="182" y="136"/>
                  </a:cubicBezTo>
                  <a:cubicBezTo>
                    <a:pt x="182" y="187"/>
                    <a:pt x="163" y="236"/>
                    <a:pt x="111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322888" y="2443163"/>
              <a:ext cx="688975" cy="1065213"/>
            </a:xfrm>
            <a:custGeom>
              <a:avLst/>
              <a:gdLst>
                <a:gd name="T0" fmla="*/ 127 w 183"/>
                <a:gd name="T1" fmla="*/ 236 h 283"/>
                <a:gd name="T2" fmla="*/ 83 w 183"/>
                <a:gd name="T3" fmla="*/ 236 h 283"/>
                <a:gd name="T4" fmla="*/ 85 w 183"/>
                <a:gd name="T5" fmla="*/ 171 h 283"/>
                <a:gd name="T6" fmla="*/ 85 w 183"/>
                <a:gd name="T7" fmla="*/ 162 h 283"/>
                <a:gd name="T8" fmla="*/ 107 w 183"/>
                <a:gd name="T9" fmla="*/ 162 h 283"/>
                <a:gd name="T10" fmla="*/ 163 w 183"/>
                <a:gd name="T11" fmla="*/ 167 h 283"/>
                <a:gd name="T12" fmla="*/ 163 w 183"/>
                <a:gd name="T13" fmla="*/ 112 h 283"/>
                <a:gd name="T14" fmla="*/ 107 w 183"/>
                <a:gd name="T15" fmla="*/ 118 h 283"/>
                <a:gd name="T16" fmla="*/ 85 w 183"/>
                <a:gd name="T17" fmla="*/ 118 h 283"/>
                <a:gd name="T18" fmla="*/ 85 w 183"/>
                <a:gd name="T19" fmla="*/ 48 h 283"/>
                <a:gd name="T20" fmla="*/ 120 w 183"/>
                <a:gd name="T21" fmla="*/ 48 h 283"/>
                <a:gd name="T22" fmla="*/ 175 w 183"/>
                <a:gd name="T23" fmla="*/ 54 h 283"/>
                <a:gd name="T24" fmla="*/ 175 w 183"/>
                <a:gd name="T25" fmla="*/ 0 h 283"/>
                <a:gd name="T26" fmla="*/ 13 w 183"/>
                <a:gd name="T27" fmla="*/ 0 h 283"/>
                <a:gd name="T28" fmla="*/ 13 w 183"/>
                <a:gd name="T29" fmla="*/ 172 h 283"/>
                <a:gd name="T30" fmla="*/ 0 w 183"/>
                <a:gd name="T31" fmla="*/ 283 h 283"/>
                <a:gd name="T32" fmla="*/ 183 w 183"/>
                <a:gd name="T33" fmla="*/ 283 h 283"/>
                <a:gd name="T34" fmla="*/ 183 w 183"/>
                <a:gd name="T35" fmla="*/ 230 h 283"/>
                <a:gd name="T36" fmla="*/ 127 w 183"/>
                <a:gd name="T37" fmla="*/ 23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283">
                  <a:moveTo>
                    <a:pt x="127" y="236"/>
                  </a:moveTo>
                  <a:cubicBezTo>
                    <a:pt x="83" y="236"/>
                    <a:pt x="83" y="236"/>
                    <a:pt x="83" y="236"/>
                  </a:cubicBezTo>
                  <a:cubicBezTo>
                    <a:pt x="85" y="218"/>
                    <a:pt x="85" y="197"/>
                    <a:pt x="85" y="171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28" y="162"/>
                    <a:pt x="146" y="164"/>
                    <a:pt x="163" y="167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46" y="116"/>
                    <a:pt x="128" y="118"/>
                    <a:pt x="107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41" y="48"/>
                    <a:pt x="158" y="50"/>
                    <a:pt x="175" y="54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224"/>
                    <a:pt x="10" y="254"/>
                    <a:pt x="0" y="283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65" y="234"/>
                    <a:pt x="148" y="236"/>
                    <a:pt x="127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85750" y="1778644"/>
            <a:ext cx="8551863" cy="1219201"/>
          </a:xfrm>
        </p:spPr>
        <p:txBody>
          <a:bodyPr anchor="ctr" anchorCtr="0">
            <a:noAutofit/>
          </a:bodyPr>
          <a:lstStyle>
            <a:lvl1pPr algn="ctr">
              <a:lnSpc>
                <a:spcPts val="8000"/>
              </a:lnSpc>
              <a:defRPr sz="8000" b="1">
                <a:solidFill>
                  <a:schemeClr val="accent2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black">
          <a:xfrm>
            <a:off x="2286000" y="390781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00" b="0" i="0" u="none" strike="noStrike" baseline="0" dirty="0" smtClean="0">
                <a:solidFill>
                  <a:srgbClr val="FFFFFF"/>
                </a:solidFill>
                <a:latin typeface="+mn-lt"/>
              </a:rPr>
              <a:t>Contents of this document are exclusively for demonstration, comparison and review. Individual</a:t>
            </a:r>
          </a:p>
          <a:p>
            <a:pPr algn="ctr"/>
            <a:r>
              <a:rPr lang="en-US" sz="700" b="0" i="0" u="none" strike="noStrike" baseline="0" dirty="0" smtClean="0">
                <a:solidFill>
                  <a:srgbClr val="FFFFFF"/>
                </a:solidFill>
                <a:latin typeface="+mn-lt"/>
              </a:rPr>
              <a:t>images may belong to third parties and may not be reproduced in any way.</a:t>
            </a:r>
            <a:endParaRPr lang="nl-NL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16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85750" y="1141214"/>
            <a:ext cx="8551862" cy="321329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7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insert Time and Date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750" y="1141214"/>
            <a:ext cx="3778250" cy="3213299"/>
          </a:xfrm>
        </p:spPr>
        <p:txBody>
          <a:bodyPr>
            <a:noAutofit/>
          </a:bodyPr>
          <a:lstStyle>
            <a:lvl1pPr marL="355600" indent="-355600">
              <a:lnSpc>
                <a:spcPts val="1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 sz="1600"/>
            </a:lvl1pPr>
            <a:lvl2pPr marL="622300" indent="-2667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7613" y="1135063"/>
            <a:ext cx="3780000" cy="3213299"/>
          </a:xfrm>
        </p:spPr>
        <p:txBody>
          <a:bodyPr>
            <a:noAutofit/>
          </a:bodyPr>
          <a:lstStyle>
            <a:lvl1pPr marL="355600" indent="-355600">
              <a:lnSpc>
                <a:spcPts val="16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 sz="1600"/>
            </a:lvl1pPr>
            <a:lvl2pPr marL="622300" indent="-2667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  <a:lvl6pPr marL="0" indent="0">
              <a:lnSpc>
                <a:spcPts val="3400"/>
              </a:lnSpc>
              <a:buNone/>
              <a:defRPr sz="2500" b="1">
                <a:latin typeface="Tw Cen MT Condensed" panose="020B0606020104020203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733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re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1214"/>
            <a:ext cx="8551862" cy="321329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21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gree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1214"/>
            <a:ext cx="8551862" cy="321329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5748" y="646312"/>
            <a:ext cx="8551865" cy="181968"/>
          </a:xfrm>
        </p:spPr>
        <p:txBody>
          <a:bodyPr anchor="ctr" anchorCtr="0">
            <a:noAutofit/>
          </a:bodyPr>
          <a:lstStyle>
            <a:lvl1pPr>
              <a:defRPr sz="1300" b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511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ivider slide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85750" y="1982845"/>
            <a:ext cx="8552260" cy="125401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defRPr sz="3200" b="1">
                <a:solidFill>
                  <a:schemeClr val="bg2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5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picture A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571412" y="0"/>
            <a:ext cx="5572588" cy="5143500"/>
          </a:xfrm>
          <a:custGeom>
            <a:avLst/>
            <a:gdLst>
              <a:gd name="connsiteX0" fmla="*/ 236768 w 5572588"/>
              <a:gd name="connsiteY0" fmla="*/ 0 h 5143500"/>
              <a:gd name="connsiteX1" fmla="*/ 5572588 w 5572588"/>
              <a:gd name="connsiteY1" fmla="*/ 0 h 5143500"/>
              <a:gd name="connsiteX2" fmla="*/ 5572588 w 5572588"/>
              <a:gd name="connsiteY2" fmla="*/ 5143500 h 5143500"/>
              <a:gd name="connsiteX3" fmla="*/ 0 w 5572588"/>
              <a:gd name="connsiteY3" fmla="*/ 5143500 h 5143500"/>
              <a:gd name="connsiteX4" fmla="*/ 51463 w 5572588"/>
              <a:gd name="connsiteY4" fmla="*/ 5116676 h 5143500"/>
              <a:gd name="connsiteX5" fmla="*/ 236768 w 5572588"/>
              <a:gd name="connsiteY5" fmla="*/ 4801121 h 5143500"/>
              <a:gd name="connsiteX6" fmla="*/ 236768 w 5572588"/>
              <a:gd name="connsiteY6" fmla="*/ 3137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2588" h="5143500">
                <a:moveTo>
                  <a:pt x="236768" y="0"/>
                </a:moveTo>
                <a:lnTo>
                  <a:pt x="5572588" y="0"/>
                </a:lnTo>
                <a:lnTo>
                  <a:pt x="5572588" y="5143500"/>
                </a:lnTo>
                <a:lnTo>
                  <a:pt x="0" y="5143500"/>
                </a:lnTo>
                <a:lnTo>
                  <a:pt x="51463" y="5116676"/>
                </a:lnTo>
                <a:cubicBezTo>
                  <a:pt x="157179" y="5048345"/>
                  <a:pt x="229027" y="4932587"/>
                  <a:pt x="236768" y="4801121"/>
                </a:cubicBezTo>
                <a:cubicBezTo>
                  <a:pt x="236768" y="2434734"/>
                  <a:pt x="236768" y="955741"/>
                  <a:pt x="236768" y="313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360000">
            <a:noAutofit/>
          </a:bodyPr>
          <a:lstStyle>
            <a:lvl1pPr>
              <a:defRPr sz="1200" b="0" baseline="0">
                <a:latin typeface="+mn-lt"/>
              </a:defRPr>
            </a:lvl1pPr>
          </a:lstStyle>
          <a:p>
            <a:r>
              <a:rPr lang="nl-NL" dirty="0" smtClean="0"/>
              <a:t>Insert picture by clicking the icon below</a:t>
            </a:r>
            <a:endParaRPr lang="nl-NL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 bwMode="gray">
          <a:xfrm>
            <a:off x="285750" y="375049"/>
            <a:ext cx="3359150" cy="343099"/>
          </a:xfrm>
        </p:spPr>
        <p:txBody>
          <a:bodyPr/>
          <a:lstStyle>
            <a:lvl1pPr>
              <a:defRPr sz="175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85750" y="2251074"/>
            <a:ext cx="3165476" cy="1504951"/>
          </a:xfrm>
        </p:spPr>
        <p:txBody>
          <a:bodyPr anchor="t" anchorCtr="0">
            <a:noAutofit/>
          </a:bodyPr>
          <a:lstStyle>
            <a:lvl1pPr>
              <a:lnSpc>
                <a:spcPts val="2300"/>
              </a:lnSpc>
              <a:defRPr sz="2400" b="1">
                <a:solidFill>
                  <a:schemeClr val="bg2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5750" y="292894"/>
            <a:ext cx="33591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85750" y="895350"/>
            <a:ext cx="33591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74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3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picture B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821362" y="1068381"/>
            <a:ext cx="3016251" cy="3286132"/>
          </a:xfrm>
        </p:spPr>
        <p:txBody>
          <a:bodyPr anchor="t" anchorCtr="0">
            <a:noAutofit/>
          </a:bodyPr>
          <a:lstStyle>
            <a:lvl1pPr>
              <a:lnSpc>
                <a:spcPts val="2500"/>
              </a:lnSpc>
              <a:defRPr sz="2400" b="1">
                <a:solidFill>
                  <a:schemeClr val="bg2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5521621" cy="5143500"/>
          </a:xfrm>
          <a:custGeom>
            <a:avLst/>
            <a:gdLst>
              <a:gd name="connsiteX0" fmla="*/ 0 w 5521621"/>
              <a:gd name="connsiteY0" fmla="*/ 0 h 5143500"/>
              <a:gd name="connsiteX1" fmla="*/ 296478 w 5521621"/>
              <a:gd name="connsiteY1" fmla="*/ 0 h 5143500"/>
              <a:gd name="connsiteX2" fmla="*/ 5225143 w 5521621"/>
              <a:gd name="connsiteY2" fmla="*/ 0 h 5143500"/>
              <a:gd name="connsiteX3" fmla="*/ 5521621 w 5521621"/>
              <a:gd name="connsiteY3" fmla="*/ 0 h 5143500"/>
              <a:gd name="connsiteX4" fmla="*/ 5521621 w 5521621"/>
              <a:gd name="connsiteY4" fmla="*/ 2854294 h 5143500"/>
              <a:gd name="connsiteX5" fmla="*/ 5521621 w 5521621"/>
              <a:gd name="connsiteY5" fmla="*/ 2858137 h 5143500"/>
              <a:gd name="connsiteX6" fmla="*/ 5521621 w 5521621"/>
              <a:gd name="connsiteY6" fmla="*/ 2867263 h 5143500"/>
              <a:gd name="connsiteX7" fmla="*/ 5521621 w 5521621"/>
              <a:gd name="connsiteY7" fmla="*/ 2885034 h 5143500"/>
              <a:gd name="connsiteX8" fmla="*/ 5521621 w 5521621"/>
              <a:gd name="connsiteY8" fmla="*/ 2914333 h 5143500"/>
              <a:gd name="connsiteX9" fmla="*/ 5521621 w 5521621"/>
              <a:gd name="connsiteY9" fmla="*/ 2958041 h 5143500"/>
              <a:gd name="connsiteX10" fmla="*/ 5521621 w 5521621"/>
              <a:gd name="connsiteY10" fmla="*/ 3019041 h 5143500"/>
              <a:gd name="connsiteX11" fmla="*/ 5521621 w 5521621"/>
              <a:gd name="connsiteY11" fmla="*/ 3100214 h 5143500"/>
              <a:gd name="connsiteX12" fmla="*/ 5521621 w 5521621"/>
              <a:gd name="connsiteY12" fmla="*/ 3152775 h 5143500"/>
              <a:gd name="connsiteX13" fmla="*/ 5521621 w 5521621"/>
              <a:gd name="connsiteY13" fmla="*/ 3204441 h 5143500"/>
              <a:gd name="connsiteX14" fmla="*/ 5521621 w 5521621"/>
              <a:gd name="connsiteY14" fmla="*/ 4821651 h 5143500"/>
              <a:gd name="connsiteX15" fmla="*/ 5519357 w 5521621"/>
              <a:gd name="connsiteY15" fmla="*/ 4821651 h 5143500"/>
              <a:gd name="connsiteX16" fmla="*/ 5521621 w 5521621"/>
              <a:gd name="connsiteY16" fmla="*/ 4844317 h 5143500"/>
              <a:gd name="connsiteX17" fmla="*/ 5283011 w 5521621"/>
              <a:gd name="connsiteY17" fmla="*/ 5137431 h 5143500"/>
              <a:gd name="connsiteX18" fmla="*/ 5225143 w 5521621"/>
              <a:gd name="connsiteY18" fmla="*/ 5143255 h 5143500"/>
              <a:gd name="connsiteX19" fmla="*/ 5225143 w 5521621"/>
              <a:gd name="connsiteY19" fmla="*/ 5143500 h 5143500"/>
              <a:gd name="connsiteX20" fmla="*/ 5222705 w 5521621"/>
              <a:gd name="connsiteY20" fmla="*/ 5143500 h 5143500"/>
              <a:gd name="connsiteX21" fmla="*/ 5217450 w 5521621"/>
              <a:gd name="connsiteY21" fmla="*/ 5143500 h 5143500"/>
              <a:gd name="connsiteX22" fmla="*/ 5204971 w 5521621"/>
              <a:gd name="connsiteY22" fmla="*/ 5143500 h 5143500"/>
              <a:gd name="connsiteX23" fmla="*/ 5180670 w 5521621"/>
              <a:gd name="connsiteY23" fmla="*/ 5143500 h 5143500"/>
              <a:gd name="connsiteX24" fmla="*/ 5140605 w 5521621"/>
              <a:gd name="connsiteY24" fmla="*/ 5143500 h 5143500"/>
              <a:gd name="connsiteX25" fmla="*/ 5080836 w 5521621"/>
              <a:gd name="connsiteY25" fmla="*/ 5143500 h 5143500"/>
              <a:gd name="connsiteX26" fmla="*/ 4997423 w 5521621"/>
              <a:gd name="connsiteY26" fmla="*/ 5143500 h 5143500"/>
              <a:gd name="connsiteX27" fmla="*/ 4886424 w 5521621"/>
              <a:gd name="connsiteY27" fmla="*/ 5143500 h 5143500"/>
              <a:gd name="connsiteX28" fmla="*/ 4819348 w 5521621"/>
              <a:gd name="connsiteY28" fmla="*/ 5143500 h 5143500"/>
              <a:gd name="connsiteX29" fmla="*/ 4743898 w 5521621"/>
              <a:gd name="connsiteY29" fmla="*/ 5143500 h 5143500"/>
              <a:gd name="connsiteX30" fmla="*/ 4659582 w 5521621"/>
              <a:gd name="connsiteY30" fmla="*/ 5143500 h 5143500"/>
              <a:gd name="connsiteX31" fmla="*/ 4565906 w 5521621"/>
              <a:gd name="connsiteY31" fmla="*/ 5143500 h 5143500"/>
              <a:gd name="connsiteX32" fmla="*/ 4462378 w 5521621"/>
              <a:gd name="connsiteY32" fmla="*/ 5143500 h 5143500"/>
              <a:gd name="connsiteX33" fmla="*/ 4348505 w 5521621"/>
              <a:gd name="connsiteY33" fmla="*/ 5143500 h 5143500"/>
              <a:gd name="connsiteX34" fmla="*/ 4223796 w 5521621"/>
              <a:gd name="connsiteY34" fmla="*/ 5143500 h 5143500"/>
              <a:gd name="connsiteX35" fmla="*/ 4087756 w 5521621"/>
              <a:gd name="connsiteY35" fmla="*/ 5143500 h 5143500"/>
              <a:gd name="connsiteX36" fmla="*/ 3939894 w 5521621"/>
              <a:gd name="connsiteY36" fmla="*/ 5143500 h 5143500"/>
              <a:gd name="connsiteX37" fmla="*/ 3779717 w 5521621"/>
              <a:gd name="connsiteY37" fmla="*/ 5143500 h 5143500"/>
              <a:gd name="connsiteX38" fmla="*/ 3606733 w 5521621"/>
              <a:gd name="connsiteY38" fmla="*/ 5143500 h 5143500"/>
              <a:gd name="connsiteX39" fmla="*/ 3420448 w 5521621"/>
              <a:gd name="connsiteY39" fmla="*/ 5143500 h 5143500"/>
              <a:gd name="connsiteX40" fmla="*/ 3220371 w 5521621"/>
              <a:gd name="connsiteY40" fmla="*/ 5143500 h 5143500"/>
              <a:gd name="connsiteX41" fmla="*/ 3006008 w 5521621"/>
              <a:gd name="connsiteY41" fmla="*/ 5143500 h 5143500"/>
              <a:gd name="connsiteX42" fmla="*/ 2776867 w 5521621"/>
              <a:gd name="connsiteY42" fmla="*/ 5143500 h 5143500"/>
              <a:gd name="connsiteX43" fmla="*/ 2532456 w 5521621"/>
              <a:gd name="connsiteY43" fmla="*/ 5143500 h 5143500"/>
              <a:gd name="connsiteX44" fmla="*/ 0 w 5521621"/>
              <a:gd name="connsiteY4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521621" h="5143500">
                <a:moveTo>
                  <a:pt x="0" y="0"/>
                </a:moveTo>
                <a:lnTo>
                  <a:pt x="296478" y="0"/>
                </a:lnTo>
                <a:lnTo>
                  <a:pt x="5225143" y="0"/>
                </a:lnTo>
                <a:lnTo>
                  <a:pt x="5521621" y="0"/>
                </a:lnTo>
                <a:lnTo>
                  <a:pt x="5521621" y="2854294"/>
                </a:lnTo>
                <a:lnTo>
                  <a:pt x="5521621" y="2858137"/>
                </a:lnTo>
                <a:lnTo>
                  <a:pt x="5521621" y="2867263"/>
                </a:lnTo>
                <a:lnTo>
                  <a:pt x="5521621" y="2885034"/>
                </a:lnTo>
                <a:lnTo>
                  <a:pt x="5521621" y="2914333"/>
                </a:lnTo>
                <a:lnTo>
                  <a:pt x="5521621" y="2958041"/>
                </a:lnTo>
                <a:lnTo>
                  <a:pt x="5521621" y="3019041"/>
                </a:lnTo>
                <a:lnTo>
                  <a:pt x="5521621" y="3100214"/>
                </a:lnTo>
                <a:lnTo>
                  <a:pt x="5521621" y="3152775"/>
                </a:lnTo>
                <a:lnTo>
                  <a:pt x="5521621" y="3204441"/>
                </a:lnTo>
                <a:cubicBezTo>
                  <a:pt x="5521621" y="3476778"/>
                  <a:pt x="5521621" y="3960932"/>
                  <a:pt x="5521621" y="4821651"/>
                </a:cubicBezTo>
                <a:cubicBezTo>
                  <a:pt x="5521621" y="4821651"/>
                  <a:pt x="5521621" y="4821651"/>
                  <a:pt x="5519357" y="4821651"/>
                </a:cubicBezTo>
                <a:cubicBezTo>
                  <a:pt x="5521621" y="4828451"/>
                  <a:pt x="5521621" y="4837517"/>
                  <a:pt x="5521621" y="4844317"/>
                </a:cubicBezTo>
                <a:cubicBezTo>
                  <a:pt x="5521621" y="4989092"/>
                  <a:pt x="5419329" y="5109573"/>
                  <a:pt x="5283011" y="5137431"/>
                </a:cubicBezTo>
                <a:lnTo>
                  <a:pt x="5225143" y="5143255"/>
                </a:lnTo>
                <a:lnTo>
                  <a:pt x="5225143" y="5143500"/>
                </a:lnTo>
                <a:lnTo>
                  <a:pt x="5222705" y="5143500"/>
                </a:lnTo>
                <a:lnTo>
                  <a:pt x="5217450" y="5143500"/>
                </a:lnTo>
                <a:lnTo>
                  <a:pt x="5204971" y="5143500"/>
                </a:lnTo>
                <a:lnTo>
                  <a:pt x="5180670" y="5143500"/>
                </a:lnTo>
                <a:lnTo>
                  <a:pt x="5140605" y="5143500"/>
                </a:lnTo>
                <a:lnTo>
                  <a:pt x="5080836" y="5143500"/>
                </a:lnTo>
                <a:lnTo>
                  <a:pt x="4997423" y="5143500"/>
                </a:lnTo>
                <a:lnTo>
                  <a:pt x="4886424" y="5143500"/>
                </a:lnTo>
                <a:lnTo>
                  <a:pt x="4819348" y="5143500"/>
                </a:lnTo>
                <a:lnTo>
                  <a:pt x="4743898" y="5143500"/>
                </a:lnTo>
                <a:lnTo>
                  <a:pt x="4659582" y="5143500"/>
                </a:lnTo>
                <a:lnTo>
                  <a:pt x="4565906" y="5143500"/>
                </a:lnTo>
                <a:lnTo>
                  <a:pt x="4462378" y="5143500"/>
                </a:lnTo>
                <a:lnTo>
                  <a:pt x="4348505" y="5143500"/>
                </a:lnTo>
                <a:lnTo>
                  <a:pt x="4223796" y="5143500"/>
                </a:lnTo>
                <a:lnTo>
                  <a:pt x="4087756" y="5143500"/>
                </a:lnTo>
                <a:lnTo>
                  <a:pt x="3939894" y="5143500"/>
                </a:lnTo>
                <a:lnTo>
                  <a:pt x="3779717" y="5143500"/>
                </a:lnTo>
                <a:lnTo>
                  <a:pt x="3606733" y="5143500"/>
                </a:lnTo>
                <a:lnTo>
                  <a:pt x="3420448" y="5143500"/>
                </a:lnTo>
                <a:lnTo>
                  <a:pt x="3220371" y="5143500"/>
                </a:lnTo>
                <a:lnTo>
                  <a:pt x="3006008" y="5143500"/>
                </a:lnTo>
                <a:lnTo>
                  <a:pt x="2776867" y="5143500"/>
                </a:lnTo>
                <a:lnTo>
                  <a:pt x="253245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>
              <a:defRPr sz="1200" b="0">
                <a:latin typeface="+mn-lt"/>
              </a:defRPr>
            </a:lvl1pPr>
          </a:lstStyle>
          <a:p>
            <a:r>
              <a:rPr lang="en-US" dirty="0" smtClean="0"/>
              <a:t>Insert picture by clicking the icon below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265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96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xamp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749" y="375049"/>
            <a:ext cx="8552261" cy="238125"/>
          </a:xfrm>
        </p:spPr>
        <p:txBody>
          <a:bodyPr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762126" y="2694153"/>
            <a:ext cx="5543550" cy="1677988"/>
          </a:xfrm>
        </p:spPr>
        <p:txBody>
          <a:bodyPr/>
          <a:lstStyle>
            <a:lvl1pPr algn="ctr">
              <a:lnSpc>
                <a:spcPts val="1700"/>
              </a:lnSpc>
              <a:spcBef>
                <a:spcPts val="0"/>
              </a:spcBef>
              <a:spcAft>
                <a:spcPts val="1700"/>
              </a:spcAft>
              <a:defRPr sz="1100">
                <a:latin typeface="+mn-lt"/>
              </a:defRPr>
            </a:lvl1pPr>
            <a:lvl2pPr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2pPr>
            <a:lvl3pPr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3pPr>
            <a:lvl4pPr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4pPr>
            <a:lvl5pPr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72C384B-5E61-436C-ABB9-822944D6C4B1}" type="slidenum">
              <a:rPr lang="nl-NL" smtClean="0"/>
              <a:t>‹#›</a:t>
            </a:fld>
            <a:endParaRPr lang="nl-NL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85750" y="4755357"/>
            <a:ext cx="8552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402" y="1219200"/>
            <a:ext cx="5542274" cy="1401532"/>
          </a:xfrm>
        </p:spPr>
        <p:txBody>
          <a:bodyPr anchor="ctr" anchorCtr="0">
            <a:noAutofit/>
          </a:bodyPr>
          <a:lstStyle>
            <a:lvl1pPr algn="ctr">
              <a:lnSpc>
                <a:spcPts val="3500"/>
              </a:lnSpc>
              <a:spcAft>
                <a:spcPts val="0"/>
              </a:spcAft>
              <a:defRPr sz="29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subtitle</a:t>
            </a:r>
          </a:p>
        </p:txBody>
      </p:sp>
      <p:grpSp>
        <p:nvGrpSpPr>
          <p:cNvPr id="20" name="Group 19"/>
          <p:cNvGrpSpPr/>
          <p:nvPr userDrawn="1"/>
        </p:nvGrpSpPr>
        <p:grpSpPr bwMode="gray">
          <a:xfrm>
            <a:off x="1359741" y="1232849"/>
            <a:ext cx="367127" cy="1305636"/>
            <a:chOff x="-2093912" y="-420687"/>
            <a:chExt cx="436563" cy="1552575"/>
          </a:xfrm>
          <a:solidFill>
            <a:schemeClr val="accent5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-2093912" y="357188"/>
              <a:ext cx="346075" cy="774700"/>
            </a:xfrm>
            <a:custGeom>
              <a:avLst/>
              <a:gdLst>
                <a:gd name="T0" fmla="*/ 72 w 89"/>
                <a:gd name="T1" fmla="*/ 101 h 205"/>
                <a:gd name="T2" fmla="*/ 22 w 89"/>
                <a:gd name="T3" fmla="*/ 0 h 205"/>
                <a:gd name="T4" fmla="*/ 22 w 89"/>
                <a:gd name="T5" fmla="*/ 1 h 205"/>
                <a:gd name="T6" fmla="*/ 89 w 89"/>
                <a:gd name="T7" fmla="*/ 205 h 205"/>
                <a:gd name="T8" fmla="*/ 89 w 89"/>
                <a:gd name="T9" fmla="*/ 205 h 205"/>
                <a:gd name="T10" fmla="*/ 72 w 89"/>
                <a:gd name="T11" fmla="*/ 10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05">
                  <a:moveTo>
                    <a:pt x="72" y="101"/>
                  </a:moveTo>
                  <a:cubicBezTo>
                    <a:pt x="81" y="0"/>
                    <a:pt x="30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78" y="28"/>
                    <a:pt x="0" y="202"/>
                    <a:pt x="89" y="205"/>
                  </a:cubicBezTo>
                  <a:cubicBezTo>
                    <a:pt x="89" y="205"/>
                    <a:pt x="89" y="205"/>
                    <a:pt x="89" y="205"/>
                  </a:cubicBezTo>
                  <a:cubicBezTo>
                    <a:pt x="82" y="200"/>
                    <a:pt x="64" y="184"/>
                    <a:pt x="72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6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gray">
            <a:xfrm>
              <a:off x="-2008187" y="-420687"/>
              <a:ext cx="350838" cy="777875"/>
            </a:xfrm>
            <a:custGeom>
              <a:avLst/>
              <a:gdLst>
                <a:gd name="T0" fmla="*/ 67 w 90"/>
                <a:gd name="T1" fmla="*/ 1 h 206"/>
                <a:gd name="T2" fmla="*/ 67 w 90"/>
                <a:gd name="T3" fmla="*/ 1 h 206"/>
                <a:gd name="T4" fmla="*/ 18 w 90"/>
                <a:gd name="T5" fmla="*/ 102 h 206"/>
                <a:gd name="T6" fmla="*/ 0 w 90"/>
                <a:gd name="T7" fmla="*/ 206 h 206"/>
                <a:gd name="T8" fmla="*/ 0 w 90"/>
                <a:gd name="T9" fmla="*/ 206 h 206"/>
                <a:gd name="T10" fmla="*/ 67 w 90"/>
                <a:gd name="T11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06">
                  <a:moveTo>
                    <a:pt x="6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59" y="0"/>
                    <a:pt x="8" y="1"/>
                    <a:pt x="18" y="102"/>
                  </a:cubicBezTo>
                  <a:cubicBezTo>
                    <a:pt x="26" y="184"/>
                    <a:pt x="8" y="201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90" y="203"/>
                    <a:pt x="11" y="28"/>
                    <a:pt x="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6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gray">
          <a:xfrm flipH="1">
            <a:off x="7376330" y="1234184"/>
            <a:ext cx="367127" cy="1305636"/>
            <a:chOff x="-2093912" y="-420687"/>
            <a:chExt cx="436563" cy="1552575"/>
          </a:xfrm>
          <a:solidFill>
            <a:schemeClr val="accent5"/>
          </a:solidFill>
        </p:grpSpPr>
        <p:sp>
          <p:nvSpPr>
            <p:cNvPr id="23" name="Freeform 5"/>
            <p:cNvSpPr>
              <a:spLocks/>
            </p:cNvSpPr>
            <p:nvPr userDrawn="1"/>
          </p:nvSpPr>
          <p:spPr bwMode="gray">
            <a:xfrm>
              <a:off x="-2093912" y="357188"/>
              <a:ext cx="346075" cy="774700"/>
            </a:xfrm>
            <a:custGeom>
              <a:avLst/>
              <a:gdLst>
                <a:gd name="T0" fmla="*/ 72 w 89"/>
                <a:gd name="T1" fmla="*/ 101 h 205"/>
                <a:gd name="T2" fmla="*/ 22 w 89"/>
                <a:gd name="T3" fmla="*/ 0 h 205"/>
                <a:gd name="T4" fmla="*/ 22 w 89"/>
                <a:gd name="T5" fmla="*/ 1 h 205"/>
                <a:gd name="T6" fmla="*/ 89 w 89"/>
                <a:gd name="T7" fmla="*/ 205 h 205"/>
                <a:gd name="T8" fmla="*/ 89 w 89"/>
                <a:gd name="T9" fmla="*/ 205 h 205"/>
                <a:gd name="T10" fmla="*/ 72 w 89"/>
                <a:gd name="T11" fmla="*/ 10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05">
                  <a:moveTo>
                    <a:pt x="72" y="101"/>
                  </a:moveTo>
                  <a:cubicBezTo>
                    <a:pt x="81" y="0"/>
                    <a:pt x="30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78" y="28"/>
                    <a:pt x="0" y="202"/>
                    <a:pt x="89" y="205"/>
                  </a:cubicBezTo>
                  <a:cubicBezTo>
                    <a:pt x="89" y="205"/>
                    <a:pt x="89" y="205"/>
                    <a:pt x="89" y="205"/>
                  </a:cubicBezTo>
                  <a:cubicBezTo>
                    <a:pt x="82" y="200"/>
                    <a:pt x="64" y="184"/>
                    <a:pt x="72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6"/>
                </a:solidFill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gray">
            <a:xfrm>
              <a:off x="-2008187" y="-420687"/>
              <a:ext cx="350838" cy="777875"/>
            </a:xfrm>
            <a:custGeom>
              <a:avLst/>
              <a:gdLst>
                <a:gd name="T0" fmla="*/ 67 w 90"/>
                <a:gd name="T1" fmla="*/ 1 h 206"/>
                <a:gd name="T2" fmla="*/ 67 w 90"/>
                <a:gd name="T3" fmla="*/ 1 h 206"/>
                <a:gd name="T4" fmla="*/ 18 w 90"/>
                <a:gd name="T5" fmla="*/ 102 h 206"/>
                <a:gd name="T6" fmla="*/ 0 w 90"/>
                <a:gd name="T7" fmla="*/ 206 h 206"/>
                <a:gd name="T8" fmla="*/ 0 w 90"/>
                <a:gd name="T9" fmla="*/ 206 h 206"/>
                <a:gd name="T10" fmla="*/ 67 w 90"/>
                <a:gd name="T11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06">
                  <a:moveTo>
                    <a:pt x="6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59" y="0"/>
                    <a:pt x="8" y="1"/>
                    <a:pt x="18" y="102"/>
                  </a:cubicBezTo>
                  <a:cubicBezTo>
                    <a:pt x="26" y="184"/>
                    <a:pt x="8" y="201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90" y="203"/>
                    <a:pt x="11" y="28"/>
                    <a:pt x="6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92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75049"/>
            <a:ext cx="8552260" cy="238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9" y="1141214"/>
            <a:ext cx="8551863" cy="3213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213" y="4787900"/>
            <a:ext cx="2057400" cy="192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672C384B-5E61-436C-ABB9-822944D6C4B1}" type="slidenum">
              <a:rPr lang="nl-NL" sz="1100" smtClean="0"/>
              <a:pPr/>
              <a:t>‹#›</a:t>
            </a:fld>
            <a:endParaRPr lang="nl-NL" sz="105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5750" y="292894"/>
            <a:ext cx="8552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750" y="895350"/>
            <a:ext cx="8552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5750" y="4755357"/>
            <a:ext cx="8552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8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3" r:id="rId3"/>
    <p:sldLayoutId id="2147483677" r:id="rId4"/>
    <p:sldLayoutId id="2147483678" r:id="rId5"/>
    <p:sldLayoutId id="2147483666" r:id="rId6"/>
    <p:sldLayoutId id="2147483670" r:id="rId7"/>
    <p:sldLayoutId id="2147483674" r:id="rId8"/>
    <p:sldLayoutId id="2147483669" r:id="rId9"/>
    <p:sldLayoutId id="2147483668" r:id="rId10"/>
    <p:sldLayoutId id="2147483679" r:id="rId11"/>
    <p:sldLayoutId id="2147483680" r:id="rId12"/>
    <p:sldLayoutId id="2147483671" r:id="rId13"/>
    <p:sldLayoutId id="2147483681" r:id="rId14"/>
    <p:sldLayoutId id="2147483682" r:id="rId15"/>
    <p:sldLayoutId id="2147483673" r:id="rId16"/>
    <p:sldLayoutId id="2147483676" r:id="rId17"/>
    <p:sldLayoutId id="2147483675" r:id="rId18"/>
    <p:sldLayoutId id="214748368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9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Tw Cen MT Condensed" panose="020B0606020104020203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ts val="1600"/>
        </a:lnSpc>
        <a:spcBef>
          <a:spcPts val="375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685800" rtl="0" eaLnBrk="1" latinLnBrk="0" hangingPunct="1">
        <a:lnSpc>
          <a:spcPts val="1600"/>
        </a:lnSpc>
        <a:spcBef>
          <a:spcPts val="375"/>
        </a:spcBef>
        <a:buSzPct val="100000"/>
        <a:buFont typeface="Arial" panose="020B0604020202020204" pitchFamily="34" charset="0"/>
        <a:buChar char="•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685800" rtl="0" eaLnBrk="1" latinLnBrk="0" hangingPunct="1">
        <a:lnSpc>
          <a:spcPts val="1600"/>
        </a:lnSpc>
        <a:spcBef>
          <a:spcPts val="375"/>
        </a:spcBef>
        <a:buFont typeface="Verdana" panose="020B060403050404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defTabSz="685800" rtl="0" eaLnBrk="1" latinLnBrk="0" hangingPunct="1">
        <a:lnSpc>
          <a:spcPts val="1600"/>
        </a:lnSpc>
        <a:spcBef>
          <a:spcPts val="375"/>
        </a:spcBef>
        <a:buSzPct val="100000"/>
        <a:buFont typeface="Verdana" panose="020B0604030504040204" pitchFamily="34" charset="0"/>
        <a:buChar char="-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0" userDrawn="1">
          <p15:clr>
            <a:srgbClr val="F26B43"/>
          </p15:clr>
        </p15:guide>
        <p15:guide id="2" pos="5567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715" userDrawn="1">
          <p15:clr>
            <a:srgbClr val="F26B43"/>
          </p15:clr>
        </p15:guide>
        <p15:guide id="5" orient="horz" pos="2743" userDrawn="1">
          <p15:clr>
            <a:srgbClr val="F26B43"/>
          </p15:clr>
        </p15:guide>
        <p15:guide id="6" orient="horz" pos="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Driftsavdelingen – Manufacturing JDE Norge AS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Tomas Mjøs Andersen - Produksjonssjef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17. november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3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Folie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10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7" y="827088"/>
            <a:ext cx="8025163" cy="376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12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Kvalitetskontroll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Daglig </a:t>
            </a:r>
            <a:r>
              <a:rPr lang="nb-NO" dirty="0" err="1" smtClean="0"/>
              <a:t>cupping</a:t>
            </a:r>
            <a:r>
              <a:rPr lang="nb-NO" dirty="0" smtClean="0"/>
              <a:t> kl. 1130</a:t>
            </a:r>
            <a:br>
              <a:rPr lang="nb-NO" dirty="0" smtClean="0"/>
            </a:br>
            <a:r>
              <a:rPr lang="nb-NO" dirty="0" smtClean="0"/>
              <a:t>	- smak, aroma, resepter</a:t>
            </a:r>
          </a:p>
          <a:p>
            <a:r>
              <a:rPr lang="nb-NO" dirty="0" smtClean="0"/>
              <a:t>Fargemåling i brenneriet</a:t>
            </a:r>
            <a:br>
              <a:rPr lang="nb-NO" dirty="0" smtClean="0"/>
            </a:br>
            <a:r>
              <a:rPr lang="nb-NO" dirty="0" smtClean="0"/>
              <a:t>	- målinger for hver batch, min. 1 måling pr. time</a:t>
            </a:r>
          </a:p>
          <a:p>
            <a:r>
              <a:rPr lang="nb-NO" dirty="0" smtClean="0"/>
              <a:t>Screening i mølleriet</a:t>
            </a:r>
            <a:br>
              <a:rPr lang="nb-NO" dirty="0" smtClean="0"/>
            </a:br>
            <a:r>
              <a:rPr lang="nb-NO" dirty="0" smtClean="0"/>
              <a:t>	- utføres flere ganger daglig. Følger norsk standard</a:t>
            </a:r>
          </a:p>
          <a:p>
            <a:r>
              <a:rPr lang="nb-NO" dirty="0" smtClean="0"/>
              <a:t>Holdbarhetstester i laboratoriet</a:t>
            </a:r>
            <a:br>
              <a:rPr lang="nb-NO" dirty="0" smtClean="0"/>
            </a:br>
            <a:r>
              <a:rPr lang="nb-NO" dirty="0" smtClean="0"/>
              <a:t>	- smak og aroma testes etter 4 </a:t>
            </a:r>
            <a:r>
              <a:rPr lang="nb-NO" dirty="0" err="1" smtClean="0"/>
              <a:t>mnd</a:t>
            </a:r>
            <a:r>
              <a:rPr lang="nb-NO" dirty="0" smtClean="0"/>
              <a:t>, 6 </a:t>
            </a:r>
            <a:r>
              <a:rPr lang="nb-NO" dirty="0" err="1" smtClean="0"/>
              <a:t>mnd</a:t>
            </a:r>
            <a:r>
              <a:rPr lang="nb-NO" dirty="0" smtClean="0"/>
              <a:t>, 8 </a:t>
            </a:r>
            <a:r>
              <a:rPr lang="nb-NO" dirty="0" err="1" smtClean="0"/>
              <a:t>mnd</a:t>
            </a:r>
            <a:r>
              <a:rPr lang="nb-NO" dirty="0" smtClean="0"/>
              <a:t> og 12 </a:t>
            </a:r>
            <a:r>
              <a:rPr lang="nb-NO" dirty="0" err="1" smtClean="0"/>
              <a:t>mnd</a:t>
            </a:r>
            <a:endParaRPr lang="nb-NO" dirty="0" smtClean="0"/>
          </a:p>
          <a:p>
            <a:r>
              <a:rPr lang="nb-NO" dirty="0" smtClean="0"/>
              <a:t>Mottakskontroll og transporttester</a:t>
            </a:r>
            <a:br>
              <a:rPr lang="nb-NO" dirty="0" smtClean="0"/>
            </a:br>
            <a:r>
              <a:rPr lang="nb-NO" dirty="0" smtClean="0"/>
              <a:t>	- alt mottak kontrolleres og transporttester utføres jevnlig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15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6699" y="403624"/>
            <a:ext cx="8552261" cy="238125"/>
          </a:xfrm>
        </p:spPr>
        <p:txBody>
          <a:bodyPr/>
          <a:lstStyle/>
          <a:p>
            <a:r>
              <a:rPr lang="nb-NO" dirty="0" smtClean="0"/>
              <a:t>Kvalitetskontroll i produksjonen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Riktig kaffetype, emballasje og merking</a:t>
            </a:r>
          </a:p>
          <a:p>
            <a:r>
              <a:rPr lang="nb-NO" dirty="0"/>
              <a:t>Visuell kontroll</a:t>
            </a:r>
          </a:p>
          <a:p>
            <a:r>
              <a:rPr lang="nb-NO" dirty="0"/>
              <a:t>Sjekke at posen er tett ved hjelp av vannbad og rivetester</a:t>
            </a:r>
          </a:p>
          <a:p>
            <a:r>
              <a:rPr lang="nb-NO" dirty="0"/>
              <a:t>Stabling i kartong</a:t>
            </a:r>
          </a:p>
          <a:p>
            <a:r>
              <a:rPr lang="nb-NO" dirty="0"/>
              <a:t>Utforming på kartong</a:t>
            </a:r>
          </a:p>
          <a:p>
            <a:r>
              <a:rPr lang="nb-NO" dirty="0"/>
              <a:t>Vekt på pose og </a:t>
            </a:r>
            <a:r>
              <a:rPr lang="nb-NO" dirty="0" smtClean="0"/>
              <a:t>kartong		</a:t>
            </a:r>
          </a:p>
          <a:p>
            <a:r>
              <a:rPr lang="nb-NO" dirty="0" smtClean="0"/>
              <a:t>Lim</a:t>
            </a:r>
            <a:endParaRPr lang="nb-NO" dirty="0"/>
          </a:p>
          <a:p>
            <a:r>
              <a:rPr lang="nb-NO" dirty="0" smtClean="0"/>
              <a:t>O</a:t>
            </a:r>
            <a:r>
              <a:rPr lang="nb-NO" baseline="-25000" dirty="0" smtClean="0"/>
              <a:t>2					</a:t>
            </a:r>
            <a:r>
              <a:rPr lang="nb-NO" b="0" i="1" dirty="0">
                <a:solidFill>
                  <a:srgbClr val="FF0000"/>
                </a:solidFill>
              </a:rPr>
              <a:t>Utføres hvert 15. minutt av maskinoperatører</a:t>
            </a:r>
          </a:p>
          <a:p>
            <a:r>
              <a:rPr lang="nb-NO" baseline="-25000" dirty="0" smtClean="0"/>
              <a:t>				</a:t>
            </a:r>
            <a:endParaRPr lang="nb-NO" baseline="-250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5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Ytteremballasje, lim og paller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Totalleverandør av ytteremballasje: Smurfit </a:t>
            </a:r>
            <a:r>
              <a:rPr lang="nb-NO" dirty="0" smtClean="0"/>
              <a:t>Kappa</a:t>
            </a:r>
            <a:br>
              <a:rPr lang="nb-NO" dirty="0" smtClean="0"/>
            </a:br>
            <a:r>
              <a:rPr lang="nb-NO" dirty="0" smtClean="0"/>
              <a:t>	- </a:t>
            </a:r>
            <a:r>
              <a:rPr lang="nb-NO" dirty="0" err="1" smtClean="0"/>
              <a:t>Trykkteknikk</a:t>
            </a:r>
            <a:r>
              <a:rPr lang="nb-NO" dirty="0" smtClean="0"/>
              <a:t> </a:t>
            </a:r>
            <a:r>
              <a:rPr lang="nb-NO" dirty="0"/>
              <a:t>– Offset (6 pk) og </a:t>
            </a:r>
            <a:r>
              <a:rPr lang="nb-NO" dirty="0" err="1" smtClean="0"/>
              <a:t>Flexo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- Styrke </a:t>
            </a:r>
            <a:r>
              <a:rPr lang="nb-NO" dirty="0"/>
              <a:t>og </a:t>
            </a:r>
            <a:r>
              <a:rPr lang="nb-NO" dirty="0" smtClean="0"/>
              <a:t>perforering</a:t>
            </a:r>
          </a:p>
          <a:p>
            <a:r>
              <a:rPr lang="nb-NO" dirty="0" err="1" smtClean="0"/>
              <a:t>Levarandør</a:t>
            </a:r>
            <a:r>
              <a:rPr lang="nb-NO" dirty="0" smtClean="0"/>
              <a:t> av </a:t>
            </a:r>
            <a:r>
              <a:rPr lang="nb-NO" dirty="0" err="1" smtClean="0"/>
              <a:t>karbondbånd</a:t>
            </a:r>
            <a:r>
              <a:rPr lang="nb-NO" dirty="0" smtClean="0"/>
              <a:t> og lukketape: </a:t>
            </a:r>
            <a:r>
              <a:rPr lang="nb-NO" dirty="0" err="1" smtClean="0"/>
              <a:t>Lexit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Leverandør av etiketter (F-, D-, og palleetikett): Skipnes</a:t>
            </a:r>
            <a:endParaRPr lang="nb-NO" dirty="0"/>
          </a:p>
          <a:p>
            <a:r>
              <a:rPr lang="nb-NO" dirty="0" err="1" smtClean="0"/>
              <a:t>Limleverandør</a:t>
            </a:r>
            <a:r>
              <a:rPr lang="nb-NO" dirty="0"/>
              <a:t>: National </a:t>
            </a:r>
            <a:r>
              <a:rPr lang="nb-NO" dirty="0" smtClean="0"/>
              <a:t>Norge/</a:t>
            </a:r>
            <a:r>
              <a:rPr lang="nb-NO" dirty="0" err="1" smtClean="0"/>
              <a:t>Henkel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- </a:t>
            </a:r>
            <a:r>
              <a:rPr lang="nb-NO" dirty="0" err="1" smtClean="0"/>
              <a:t>Hurtigtørkende</a:t>
            </a:r>
            <a:r>
              <a:rPr lang="nb-NO" dirty="0" smtClean="0"/>
              <a:t> </a:t>
            </a:r>
            <a:r>
              <a:rPr lang="nb-NO" dirty="0"/>
              <a:t>helsyntetisk lim, påføres på ca. 140 grader</a:t>
            </a:r>
          </a:p>
          <a:p>
            <a:r>
              <a:rPr lang="nb-NO" dirty="0"/>
              <a:t>Overgang til plastpaller i 2013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3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Funfacts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Hvert skift produserer ca. 50 tonn kaffe</a:t>
            </a:r>
          </a:p>
          <a:p>
            <a:r>
              <a:rPr lang="nb-NO" dirty="0"/>
              <a:t>Fra produksjonen starter går det ca. 72 timer til kaffen er klar for salg</a:t>
            </a:r>
          </a:p>
          <a:p>
            <a:r>
              <a:rPr lang="nb-NO" dirty="0"/>
              <a:t>Vi pakker 10 poser i sekundet når alle maskinen går for fullt</a:t>
            </a:r>
          </a:p>
          <a:p>
            <a:r>
              <a:rPr lang="nb-NO" dirty="0"/>
              <a:t>Vi produserer et livskonsum av kaffe på 7 ½ minutt</a:t>
            </a:r>
          </a:p>
          <a:p>
            <a:r>
              <a:rPr lang="nb-NO" dirty="0"/>
              <a:t>Det drikkes daglig 3 millioner kopper Friele-kaffe!</a:t>
            </a:r>
          </a:p>
          <a:p>
            <a:r>
              <a:rPr lang="nb-NO" dirty="0"/>
              <a:t>Hvis du setter alle koppene vi produserer i løpet av et år rundt ekvator, ville det vært nok til godt over 2 runder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42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Pakking og emballasje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Driftsavdelingen – organisering og personell</a:t>
            </a:r>
          </a:p>
          <a:p>
            <a:r>
              <a:rPr lang="nb-NO" dirty="0"/>
              <a:t>Maskiner og utstyr</a:t>
            </a:r>
          </a:p>
          <a:p>
            <a:r>
              <a:rPr lang="nb-NO" dirty="0"/>
              <a:t>Emballasje – typer og leverandører</a:t>
            </a:r>
          </a:p>
          <a:p>
            <a:r>
              <a:rPr lang="nb-NO" dirty="0"/>
              <a:t>Bytte av maskiner – nytt design</a:t>
            </a:r>
          </a:p>
          <a:p>
            <a:r>
              <a:rPr lang="nb-NO" dirty="0"/>
              <a:t>Kvalitetskontroll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90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3</a:t>
            </a:fld>
            <a:endParaRPr lang="nl-NL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879446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 og personell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Høy automatisering med høy ytelse </a:t>
            </a:r>
            <a:r>
              <a:rPr lang="nb-NO" dirty="0" smtClean="0"/>
              <a:t>(svært </a:t>
            </a:r>
            <a:r>
              <a:rPr lang="nb-NO" dirty="0"/>
              <a:t>lavt antall tekniske stopp)</a:t>
            </a:r>
          </a:p>
          <a:p>
            <a:r>
              <a:rPr lang="nb-NO" dirty="0" smtClean="0"/>
              <a:t>Høy </a:t>
            </a:r>
            <a:r>
              <a:rPr lang="nb-NO" dirty="0"/>
              <a:t>produktivitet pr medarbeider (+/- 450 tonn / FTE</a:t>
            </a:r>
            <a:r>
              <a:rPr lang="nb-NO" dirty="0" smtClean="0"/>
              <a:t>)</a:t>
            </a:r>
          </a:p>
          <a:p>
            <a:r>
              <a:rPr lang="nb-NO" dirty="0"/>
              <a:t>	</a:t>
            </a:r>
            <a:r>
              <a:rPr lang="nb-NO" dirty="0" smtClean="0"/>
              <a:t>- Den mest effektive fabrikken i JDE</a:t>
            </a:r>
            <a:br>
              <a:rPr lang="nb-NO" dirty="0" smtClean="0"/>
            </a:br>
            <a:r>
              <a:rPr lang="nb-NO" dirty="0" smtClean="0"/>
              <a:t>	- Høyest effektivitet (OEE %) sammen med Gevalia i Sverige</a:t>
            </a:r>
            <a:endParaRPr lang="nb-NO" dirty="0"/>
          </a:p>
          <a:p>
            <a:r>
              <a:rPr lang="nb-NO" dirty="0" smtClean="0"/>
              <a:t>En </a:t>
            </a:r>
            <a:r>
              <a:rPr lang="nb-NO" dirty="0"/>
              <a:t>godt gjennomtenkt back-up plan </a:t>
            </a:r>
          </a:p>
          <a:p>
            <a:r>
              <a:rPr lang="nb-NO" dirty="0" smtClean="0"/>
              <a:t>Høy </a:t>
            </a:r>
            <a:r>
              <a:rPr lang="nb-NO" dirty="0"/>
              <a:t>fleksibilitet ved å arbeide tett sammen med </a:t>
            </a:r>
            <a:r>
              <a:rPr lang="nb-NO" dirty="0" smtClean="0"/>
              <a:t>salg- og markedsavdeling</a:t>
            </a:r>
          </a:p>
          <a:p>
            <a:r>
              <a:rPr lang="nb-NO" dirty="0"/>
              <a:t>	</a:t>
            </a:r>
            <a:r>
              <a:rPr lang="nb-NO" dirty="0" smtClean="0"/>
              <a:t>- Stor kapasitet i fabrikken</a:t>
            </a:r>
            <a:br>
              <a:rPr lang="nb-NO" dirty="0" smtClean="0"/>
            </a:br>
            <a:r>
              <a:rPr lang="nb-NO" dirty="0" smtClean="0"/>
              <a:t>	- Raske omstillinger</a:t>
            </a:r>
            <a:br>
              <a:rPr lang="nb-NO" dirty="0" smtClean="0"/>
            </a:br>
            <a:r>
              <a:rPr lang="nb-NO" dirty="0" smtClean="0"/>
              <a:t>	- Lave MQO – ca. 200 kg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Maskiner i fabrikken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Posepakkemaskiner				Brennere</a:t>
            </a:r>
            <a:endParaRPr lang="nb-NO" dirty="0"/>
          </a:p>
          <a:p>
            <a:r>
              <a:rPr lang="nb-NO" dirty="0"/>
              <a:t>9 maskiner fra </a:t>
            </a:r>
            <a:r>
              <a:rPr lang="nb-NO" dirty="0" smtClean="0"/>
              <a:t>Bosch				3 stk fra Probat</a:t>
            </a:r>
            <a:br>
              <a:rPr lang="nb-NO" dirty="0" smtClean="0"/>
            </a:br>
            <a:r>
              <a:rPr lang="nb-NO" dirty="0" smtClean="0"/>
              <a:t>- kapasitet 8-10 tonn pr. time			- kapasitet 9 tonn pr time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Kartongpakkemaskiner			Møller</a:t>
            </a:r>
            <a:endParaRPr lang="nb-NO" dirty="0"/>
          </a:p>
          <a:p>
            <a:r>
              <a:rPr lang="nb-NO" dirty="0"/>
              <a:t>7 maskiner fra </a:t>
            </a:r>
            <a:r>
              <a:rPr lang="nb-NO" dirty="0" smtClean="0"/>
              <a:t>Nor-Reg			3 stk fra Probat</a:t>
            </a:r>
            <a:br>
              <a:rPr lang="nb-NO" dirty="0" smtClean="0"/>
            </a:br>
            <a:r>
              <a:rPr lang="nb-NO" dirty="0" smtClean="0"/>
              <a:t>+ </a:t>
            </a:r>
            <a:r>
              <a:rPr lang="nb-NO" dirty="0" err="1" smtClean="0"/>
              <a:t>håndaktsløsning</a:t>
            </a:r>
            <a:r>
              <a:rPr lang="nb-NO" dirty="0" smtClean="0"/>
              <a:t>				- kapasitet 12 tonn pr time</a:t>
            </a:r>
            <a:endParaRPr lang="nb-NO" dirty="0"/>
          </a:p>
          <a:p>
            <a:r>
              <a:rPr lang="nb-NO" dirty="0"/>
              <a:t>	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24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Endringer 2013-2014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6</a:t>
            </a:fld>
            <a:endParaRPr lang="nl-NL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85750" y="1141214"/>
            <a:ext cx="8551862" cy="3506986"/>
          </a:xfrm>
        </p:spPr>
        <p:txBody>
          <a:bodyPr/>
          <a:lstStyle/>
          <a:p>
            <a:r>
              <a:rPr lang="nb-NO" dirty="0"/>
              <a:t>Nye pakke- og kartongmaskiner (18 år nyere styresystemer)</a:t>
            </a:r>
          </a:p>
          <a:p>
            <a:r>
              <a:rPr lang="nb-NO" dirty="0"/>
              <a:t>Nytt design og nye formater på poser og kartong</a:t>
            </a:r>
          </a:p>
          <a:p>
            <a:r>
              <a:rPr lang="nb-NO" dirty="0"/>
              <a:t>Nye </a:t>
            </a:r>
            <a:r>
              <a:rPr lang="nb-NO" dirty="0" err="1"/>
              <a:t>varenr</a:t>
            </a:r>
            <a:endParaRPr lang="nb-NO" dirty="0"/>
          </a:p>
          <a:p>
            <a:r>
              <a:rPr lang="nb-NO" dirty="0"/>
              <a:t>Nye pallestørrelser</a:t>
            </a:r>
          </a:p>
          <a:p>
            <a:r>
              <a:rPr lang="nb-NO" dirty="0"/>
              <a:t>Helt nytt: 4-hjørner og laser</a:t>
            </a:r>
          </a:p>
          <a:p>
            <a:endParaRPr lang="nb-NO" dirty="0"/>
          </a:p>
          <a:p>
            <a:r>
              <a:rPr lang="nb-NO" dirty="0"/>
              <a:t>500g i samme kartong som </a:t>
            </a:r>
            <a:r>
              <a:rPr lang="nb-NO" dirty="0" smtClean="0"/>
              <a:t>250g</a:t>
            </a:r>
            <a:endParaRPr lang="nb-NO" dirty="0"/>
          </a:p>
          <a:p>
            <a:r>
              <a:rPr lang="nb-NO" dirty="0"/>
              <a:t>Innvendig ventil</a:t>
            </a:r>
          </a:p>
          <a:p>
            <a:r>
              <a:rPr lang="nb-NO" dirty="0"/>
              <a:t>Ny 6 pk kartong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963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7</a:t>
            </a:fld>
            <a:endParaRPr lang="nl-NL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929"/>
            <a:ext cx="6840760" cy="51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Folie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5750" y="1141214"/>
            <a:ext cx="8551862" cy="3554611"/>
          </a:xfrm>
        </p:spPr>
        <p:txBody>
          <a:bodyPr/>
          <a:lstStyle/>
          <a:p>
            <a:r>
              <a:rPr lang="nb-NO" dirty="0"/>
              <a:t>Totalleverandør av folie: Mondi </a:t>
            </a:r>
            <a:r>
              <a:rPr lang="nb-NO" dirty="0" smtClean="0"/>
              <a:t>Poznan – tidligere </a:t>
            </a:r>
            <a:r>
              <a:rPr lang="nb-NO" dirty="0" err="1" smtClean="0"/>
              <a:t>Nordenia</a:t>
            </a:r>
            <a:endParaRPr lang="nb-NO" dirty="0"/>
          </a:p>
          <a:p>
            <a:r>
              <a:rPr lang="nb-NO" dirty="0" err="1"/>
              <a:t>Trykkteknikk</a:t>
            </a:r>
            <a:r>
              <a:rPr lang="nb-NO" dirty="0"/>
              <a:t> og antall </a:t>
            </a:r>
            <a:r>
              <a:rPr lang="nb-NO" dirty="0" smtClean="0"/>
              <a:t>lag</a:t>
            </a:r>
            <a:br>
              <a:rPr lang="nb-NO" dirty="0" smtClean="0"/>
            </a:br>
            <a:r>
              <a:rPr lang="nb-NO" dirty="0" smtClean="0"/>
              <a:t>	- Dyptrykk</a:t>
            </a:r>
            <a:r>
              <a:rPr lang="nb-NO" dirty="0"/>
              <a:t>, 2-lags materiale (Duplex) PET met12/PE </a:t>
            </a:r>
            <a:r>
              <a:rPr lang="nb-NO" dirty="0" smtClean="0"/>
              <a:t>70</a:t>
            </a:r>
            <a:br>
              <a:rPr lang="nb-NO" dirty="0" smtClean="0"/>
            </a:br>
            <a:r>
              <a:rPr lang="nb-NO" dirty="0" smtClean="0"/>
              <a:t>	- Dyptrykk, </a:t>
            </a:r>
            <a:r>
              <a:rPr lang="nb-NO" dirty="0"/>
              <a:t>3-lags materiale, OPP 19my/PET MET 12my/PE </a:t>
            </a:r>
            <a:r>
              <a:rPr lang="nb-NO" dirty="0" err="1"/>
              <a:t>tr</a:t>
            </a:r>
            <a:r>
              <a:rPr lang="nb-NO" dirty="0"/>
              <a:t> </a:t>
            </a:r>
            <a:r>
              <a:rPr lang="nb-NO" dirty="0" smtClean="0"/>
              <a:t>60 (40) my</a:t>
            </a:r>
            <a:endParaRPr lang="nb-NO" dirty="0"/>
          </a:p>
          <a:p>
            <a:r>
              <a:rPr lang="nb-NO" dirty="0" err="1"/>
              <a:t>Softvacuum</a:t>
            </a:r>
            <a:endParaRPr lang="nb-NO" dirty="0"/>
          </a:p>
          <a:p>
            <a:r>
              <a:rPr lang="nb-NO" dirty="0"/>
              <a:t>4-corner</a:t>
            </a:r>
          </a:p>
          <a:p>
            <a:r>
              <a:rPr lang="nb-NO" dirty="0" err="1"/>
              <a:t>Nitrogenflushing</a:t>
            </a:r>
            <a:r>
              <a:rPr lang="nb-NO" dirty="0"/>
              <a:t> og barriere-egenskaper -&gt; holdbarhet</a:t>
            </a:r>
          </a:p>
          <a:p>
            <a:r>
              <a:rPr lang="nb-NO" dirty="0"/>
              <a:t>Sveising og laser</a:t>
            </a:r>
          </a:p>
          <a:p>
            <a:r>
              <a:rPr lang="nb-NO" dirty="0"/>
              <a:t>Ventil</a:t>
            </a:r>
          </a:p>
          <a:p>
            <a:r>
              <a:rPr lang="nb-NO" dirty="0" smtClean="0"/>
              <a:t>Datostempling </a:t>
            </a:r>
            <a:r>
              <a:rPr lang="nb-NO" dirty="0"/>
              <a:t>og merking -&gt; sporing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Folie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384B-5E61-436C-ABB9-822944D6C4B1}" type="slidenum">
              <a:rPr lang="nl-NL" smtClean="0"/>
              <a:t>9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28" y="903288"/>
            <a:ext cx="6183372" cy="384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97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5e294156e6ada32a80f386a0bc7699dfa75672"/>
</p:tagLst>
</file>

<file path=ppt/theme/theme1.xml><?xml version="1.0" encoding="utf-8"?>
<a:theme xmlns:a="http://schemas.openxmlformats.org/drawingml/2006/main" name="16x9_JDE_Logo_Template (1)">
  <a:themeElements>
    <a:clrScheme name="JDE_new">
      <a:dk1>
        <a:srgbClr val="422110"/>
      </a:dk1>
      <a:lt1>
        <a:sysClr val="window" lastClr="FFFFFF"/>
      </a:lt1>
      <a:dk2>
        <a:srgbClr val="4D3F3B"/>
      </a:dk2>
      <a:lt2>
        <a:srgbClr val="FCF4DE"/>
      </a:lt2>
      <a:accent1>
        <a:srgbClr val="422110"/>
      </a:accent1>
      <a:accent2>
        <a:srgbClr val="B9997E"/>
      </a:accent2>
      <a:accent3>
        <a:srgbClr val="77605B"/>
      </a:accent3>
      <a:accent4>
        <a:srgbClr val="BE5603"/>
      </a:accent4>
      <a:accent5>
        <a:srgbClr val="A91214"/>
      </a:accent5>
      <a:accent6>
        <a:srgbClr val="74B166"/>
      </a:accent6>
      <a:hlink>
        <a:srgbClr val="0563C1"/>
      </a:hlink>
      <a:folHlink>
        <a:srgbClr val="954F72"/>
      </a:folHlink>
    </a:clrScheme>
    <a:fontScheme name="JD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6x9_JDE_Logo_Template.potx" id="{ED3D4256-0E87-44BE-A1B0-AC0F0BD270D0}" vid="{D68419AF-85E6-4E41-A6A9-19BF2BD4A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16x9_JDE_Logo_Template (1)</Template>
  <TotalTime>74</TotalTime>
  <Words>267</Words>
  <Application>Microsoft Office PowerPoint</Application>
  <PresentationFormat>Skjermfremvisning (16:9)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16x9_JDE_Logo_Template (1)</vt:lpstr>
      <vt:lpstr>Driftsavdelingen – Manufacturing JDE Norge AS</vt:lpstr>
      <vt:lpstr>Pakking og emballasje</vt:lpstr>
      <vt:lpstr>PowerPoint-presentasjon</vt:lpstr>
      <vt:lpstr>Organisering og personell</vt:lpstr>
      <vt:lpstr>Maskiner i fabrikken</vt:lpstr>
      <vt:lpstr>Endringer 2013-2014</vt:lpstr>
      <vt:lpstr>PowerPoint-presentasjon</vt:lpstr>
      <vt:lpstr>Folie</vt:lpstr>
      <vt:lpstr>Folie</vt:lpstr>
      <vt:lpstr>Folie</vt:lpstr>
      <vt:lpstr>Kvalitetskontroll</vt:lpstr>
      <vt:lpstr>Kvalitetskontroll i produksjonen</vt:lpstr>
      <vt:lpstr>Ytteremballasje, lim og paller</vt:lpstr>
      <vt:lpstr>Funfacts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Driftsavdelingen – Manufacturing JDE Norge AS</dc:title>
  <dc:creator>Tomas Mjøs Andersen</dc:creator>
  <cp:lastModifiedBy>Tomas Mjøs Andersen</cp:lastModifiedBy>
  <cp:revision>7</cp:revision>
  <dcterms:created xsi:type="dcterms:W3CDTF">2015-11-17T05:37:22Z</dcterms:created>
  <dcterms:modified xsi:type="dcterms:W3CDTF">2015-11-17T06:51:24Z</dcterms:modified>
</cp:coreProperties>
</file>